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9" r:id="rId1"/>
  </p:sldMasterIdLst>
  <p:sldIdLst>
    <p:sldId id="256" r:id="rId2"/>
    <p:sldId id="307" r:id="rId3"/>
    <p:sldId id="309" r:id="rId4"/>
    <p:sldId id="301" r:id="rId5"/>
    <p:sldId id="315" r:id="rId6"/>
    <p:sldId id="259" r:id="rId7"/>
    <p:sldId id="279" r:id="rId8"/>
    <p:sldId id="316" r:id="rId9"/>
    <p:sldId id="280" r:id="rId10"/>
    <p:sldId id="310" r:id="rId11"/>
    <p:sldId id="311" r:id="rId12"/>
    <p:sldId id="312" r:id="rId13"/>
    <p:sldId id="317" r:id="rId14"/>
    <p:sldId id="281" r:id="rId15"/>
    <p:sldId id="286" r:id="rId16"/>
    <p:sldId id="320" r:id="rId17"/>
    <p:sldId id="322" r:id="rId18"/>
    <p:sldId id="264" r:id="rId19"/>
    <p:sldId id="355" r:id="rId20"/>
    <p:sldId id="331" r:id="rId21"/>
    <p:sldId id="390" r:id="rId22"/>
    <p:sldId id="357" r:id="rId23"/>
    <p:sldId id="358" r:id="rId24"/>
    <p:sldId id="391" r:id="rId25"/>
    <p:sldId id="359" r:id="rId26"/>
    <p:sldId id="413" r:id="rId27"/>
    <p:sldId id="395" r:id="rId28"/>
    <p:sldId id="393" r:id="rId29"/>
    <p:sldId id="396" r:id="rId30"/>
    <p:sldId id="397" r:id="rId31"/>
    <p:sldId id="398" r:id="rId32"/>
    <p:sldId id="394" r:id="rId33"/>
    <p:sldId id="399" r:id="rId34"/>
    <p:sldId id="400" r:id="rId35"/>
    <p:sldId id="362" r:id="rId36"/>
    <p:sldId id="401" r:id="rId37"/>
    <p:sldId id="403" r:id="rId38"/>
    <p:sldId id="414" r:id="rId39"/>
    <p:sldId id="402" r:id="rId40"/>
    <p:sldId id="405" r:id="rId41"/>
    <p:sldId id="404" r:id="rId42"/>
    <p:sldId id="363" r:id="rId43"/>
    <p:sldId id="406" r:id="rId44"/>
    <p:sldId id="408" r:id="rId45"/>
    <p:sldId id="407" r:id="rId46"/>
    <p:sldId id="364" r:id="rId47"/>
    <p:sldId id="365" r:id="rId48"/>
    <p:sldId id="415" r:id="rId49"/>
    <p:sldId id="416" r:id="rId50"/>
    <p:sldId id="366" r:id="rId51"/>
    <p:sldId id="417" r:id="rId52"/>
    <p:sldId id="368" r:id="rId53"/>
    <p:sldId id="418" r:id="rId54"/>
    <p:sldId id="370" r:id="rId55"/>
    <p:sldId id="419" r:id="rId56"/>
    <p:sldId id="371" r:id="rId57"/>
    <p:sldId id="420" r:id="rId58"/>
    <p:sldId id="372" r:id="rId59"/>
    <p:sldId id="373" r:id="rId60"/>
    <p:sldId id="421" r:id="rId61"/>
    <p:sldId id="375" r:id="rId62"/>
    <p:sldId id="376" r:id="rId63"/>
    <p:sldId id="377" r:id="rId64"/>
    <p:sldId id="422" r:id="rId65"/>
    <p:sldId id="423" r:id="rId66"/>
    <p:sldId id="424" r:id="rId67"/>
    <p:sldId id="425" r:id="rId68"/>
    <p:sldId id="426" r:id="rId69"/>
    <p:sldId id="427" r:id="rId70"/>
    <p:sldId id="428" r:id="rId71"/>
    <p:sldId id="429" r:id="rId72"/>
    <p:sldId id="378" r:id="rId73"/>
    <p:sldId id="379" r:id="rId74"/>
    <p:sldId id="430" r:id="rId75"/>
    <p:sldId id="431" r:id="rId76"/>
    <p:sldId id="432" r:id="rId77"/>
    <p:sldId id="380" r:id="rId78"/>
    <p:sldId id="433" r:id="rId79"/>
    <p:sldId id="381" r:id="rId80"/>
    <p:sldId id="382" r:id="rId81"/>
    <p:sldId id="435" r:id="rId82"/>
    <p:sldId id="383" r:id="rId83"/>
    <p:sldId id="384" r:id="rId84"/>
    <p:sldId id="385" r:id="rId85"/>
    <p:sldId id="436" r:id="rId86"/>
    <p:sldId id="295" r:id="rId87"/>
    <p:sldId id="288" r:id="rId88"/>
    <p:sldId id="329" r:id="rId89"/>
    <p:sldId id="330" r:id="rId90"/>
    <p:sldId id="321" r:id="rId91"/>
    <p:sldId id="275" r:id="rId92"/>
    <p:sldId id="434" r:id="rId93"/>
    <p:sldId id="273" r:id="rId94"/>
    <p:sldId id="274" r:id="rId95"/>
    <p:sldId id="278" r:id="rId96"/>
    <p:sldId id="277" r:id="rId97"/>
    <p:sldId id="269" r:id="rId98"/>
    <p:sldId id="268" r:id="rId99"/>
    <p:sldId id="260" r:id="rId100"/>
    <p:sldId id="323" r:id="rId101"/>
    <p:sldId id="263" r:id="rId102"/>
    <p:sldId id="270" r:id="rId103"/>
    <p:sldId id="300" r:id="rId104"/>
    <p:sldId id="271" r:id="rId105"/>
    <p:sldId id="261" r:id="rId106"/>
    <p:sldId id="272" r:id="rId107"/>
    <p:sldId id="325" r:id="rId108"/>
    <p:sldId id="293" r:id="rId109"/>
    <p:sldId id="324" r:id="rId110"/>
    <p:sldId id="327" r:id="rId111"/>
    <p:sldId id="326" r:id="rId112"/>
    <p:sldId id="328" r:id="rId113"/>
  </p:sldIdLst>
  <p:sldSz cx="9144000" cy="6858000" type="screen4x3"/>
  <p:notesSz cx="6858000" cy="9144000"/>
  <p:defaultTextStyle>
    <a:defPPr>
      <a:defRPr lang="el-GR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aragounis" initials="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  <a:srgbClr val="000099"/>
    <a:srgbClr val="990033"/>
    <a:srgbClr val="A50021"/>
    <a:srgbClr val="008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60" autoAdjust="0"/>
    <p:restoredTop sz="94660"/>
  </p:normalViewPr>
  <p:slideViewPr>
    <p:cSldViewPr>
      <p:cViewPr varScale="1">
        <p:scale>
          <a:sx n="83" d="100"/>
          <a:sy n="83" d="100"/>
        </p:scale>
        <p:origin x="15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heme" Target="theme/theme1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commentAuthors" Target="commentAuthor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314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41315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16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17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18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19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0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1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2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3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4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5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1326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41327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41328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29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0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1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2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3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4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5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6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7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8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39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0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1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2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3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4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5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6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7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8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49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50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51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1352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141353" name="Rectangle 41"/>
          <p:cNvSpPr>
            <a:spLocks noGrp="1" noChangeArrowheads="1"/>
          </p:cNvSpPr>
          <p:nvPr>
            <p:ph type="ctrTitle"/>
          </p:nvPr>
        </p:nvSpPr>
        <p:spPr>
          <a:xfrm>
            <a:off x="685800" y="1447800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Κάντε κλικ για επεξεργασία του τίτλου</a:t>
            </a:r>
          </a:p>
        </p:txBody>
      </p:sp>
      <p:sp>
        <p:nvSpPr>
          <p:cNvPr id="141354" name="Rectangle 4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03575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141355" name="Rectangle 43"/>
          <p:cNvSpPr>
            <a:spLocks noGrp="1" noChangeArrowheads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141356" name="Rectangle 44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141357" name="Rectangle 45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C0342B7E-74BB-4BE8-9EE3-8D4AF8B990E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9A0779E-BE81-4DEC-BA45-A412C9E34BF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158750"/>
            <a:ext cx="2057400" cy="597217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58750"/>
            <a:ext cx="6019800" cy="597217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F91CA-0335-4CF5-AC89-F0E560B7CBA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Τίτλος, Κείμενο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D0D3661-9B5C-48C8-A46F-D0893E7BE90D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Τίτλος, Αντι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77784085-0ED7-436F-AF9D-205899AB862F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Τίτλος και Κείμενο επάνω από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916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3941763"/>
            <a:ext cx="8229600" cy="2189162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53B618CB-36DE-4261-886B-68F639D68252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1FF0724A-C8A3-4743-89FF-060A53E2F18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Τίτλος, 2 Αντικείμενα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158750"/>
            <a:ext cx="8229600" cy="1258888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9163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57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553200" y="6243638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2DC3FBE2-DF45-4173-884A-F3B66C755D1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F20C40-FC65-4751-A91D-AF0439386CE3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6FB453A-86D1-465D-98DE-E1871D8DB30A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770431-61F8-4FDC-A58C-15EE442F7E85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2FB7DC-FD6D-47B2-9F5C-A823416DD8AC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3E92ED-6D1D-49F8-9F31-6AF1FDD3D5A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FFC865-B440-4DCE-8BD8-979DDDB4A767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3389CE-9E75-4519-8C4A-0E053CAFC0F4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E96952-DC32-4A22-B30A-8EFF1916F279}" type="slidenum">
              <a:rPr lang="el-GR"/>
              <a:pPr/>
              <a:t>‹#›</a:t>
            </a:fld>
            <a:endParaRPr lang="el-GR"/>
          </a:p>
        </p:txBody>
      </p:sp>
    </p:spTree>
  </p:cSld>
  <p:clrMapOvr>
    <a:masterClrMapping/>
  </p:clrMapOvr>
  <p:transition>
    <p:pull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5002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0290" name="Group 2"/>
          <p:cNvGrpSpPr>
            <a:grpSpLocks/>
          </p:cNvGrpSpPr>
          <p:nvPr/>
        </p:nvGrpSpPr>
        <p:grpSpPr bwMode="auto">
          <a:xfrm>
            <a:off x="0" y="0"/>
            <a:ext cx="9140825" cy="6851650"/>
            <a:chOff x="0" y="0"/>
            <a:chExt cx="5758" cy="4316"/>
          </a:xfrm>
        </p:grpSpPr>
        <p:sp>
          <p:nvSpPr>
            <p:cNvPr id="140291" name="Freeform 3"/>
            <p:cNvSpPr>
              <a:spLocks/>
            </p:cNvSpPr>
            <p:nvPr/>
          </p:nvSpPr>
          <p:spPr bwMode="hidden">
            <a:xfrm>
              <a:off x="1812" y="2811"/>
              <a:ext cx="3946" cy="1505"/>
            </a:xfrm>
            <a:custGeom>
              <a:avLst/>
              <a:gdLst/>
              <a:ahLst/>
              <a:cxnLst>
                <a:cxn ang="0">
                  <a:pos x="149" y="1505"/>
                </a:cxn>
                <a:cxn ang="0">
                  <a:pos x="687" y="1331"/>
                </a:cxn>
                <a:cxn ang="0">
                  <a:pos x="1213" y="1157"/>
                </a:cxn>
                <a:cxn ang="0">
                  <a:pos x="1728" y="977"/>
                </a:cxn>
                <a:cxn ang="0">
                  <a:pos x="2218" y="792"/>
                </a:cxn>
                <a:cxn ang="0">
                  <a:pos x="2457" y="696"/>
                </a:cxn>
                <a:cxn ang="0">
                  <a:pos x="2690" y="606"/>
                </a:cxn>
                <a:cxn ang="0">
                  <a:pos x="2918" y="510"/>
                </a:cxn>
                <a:cxn ang="0">
                  <a:pos x="3139" y="420"/>
                </a:cxn>
                <a:cxn ang="0">
                  <a:pos x="3348" y="324"/>
                </a:cxn>
                <a:cxn ang="0">
                  <a:pos x="3551" y="234"/>
                </a:cxn>
                <a:cxn ang="0">
                  <a:pos x="3749" y="138"/>
                </a:cxn>
                <a:cxn ang="0">
                  <a:pos x="3934" y="48"/>
                </a:cxn>
                <a:cxn ang="0">
                  <a:pos x="3934" y="0"/>
                </a:cxn>
                <a:cxn ang="0">
                  <a:pos x="3743" y="96"/>
                </a:cxn>
                <a:cxn ang="0">
                  <a:pos x="3539" y="192"/>
                </a:cxn>
                <a:cxn ang="0">
                  <a:pos x="3330" y="288"/>
                </a:cxn>
                <a:cxn ang="0">
                  <a:pos x="3115" y="384"/>
                </a:cxn>
                <a:cxn ang="0">
                  <a:pos x="2888" y="480"/>
                </a:cxn>
                <a:cxn ang="0">
                  <a:pos x="2654" y="576"/>
                </a:cxn>
                <a:cxn ang="0">
                  <a:pos x="2409" y="672"/>
                </a:cxn>
                <a:cxn ang="0">
                  <a:pos x="2164" y="768"/>
                </a:cxn>
                <a:cxn ang="0">
                  <a:pos x="1907" y="864"/>
                </a:cxn>
                <a:cxn ang="0">
                  <a:pos x="1650" y="960"/>
                </a:cxn>
                <a:cxn ang="0">
                  <a:pos x="1112" y="1145"/>
                </a:cxn>
                <a:cxn ang="0">
                  <a:pos x="562" y="1331"/>
                </a:cxn>
                <a:cxn ang="0">
                  <a:pos x="0" y="1505"/>
                </a:cxn>
                <a:cxn ang="0">
                  <a:pos x="149" y="1505"/>
                </a:cxn>
                <a:cxn ang="0">
                  <a:pos x="149" y="1505"/>
                </a:cxn>
              </a:cxnLst>
              <a:rect l="0" t="0" r="r" b="b"/>
              <a:pathLst>
                <a:path w="3934" h="1505">
                  <a:moveTo>
                    <a:pt x="149" y="1505"/>
                  </a:moveTo>
                  <a:lnTo>
                    <a:pt x="687" y="1331"/>
                  </a:lnTo>
                  <a:lnTo>
                    <a:pt x="1213" y="1157"/>
                  </a:lnTo>
                  <a:lnTo>
                    <a:pt x="1728" y="977"/>
                  </a:lnTo>
                  <a:lnTo>
                    <a:pt x="2218" y="792"/>
                  </a:lnTo>
                  <a:lnTo>
                    <a:pt x="2457" y="696"/>
                  </a:lnTo>
                  <a:lnTo>
                    <a:pt x="2690" y="606"/>
                  </a:lnTo>
                  <a:lnTo>
                    <a:pt x="2918" y="510"/>
                  </a:lnTo>
                  <a:lnTo>
                    <a:pt x="3139" y="420"/>
                  </a:lnTo>
                  <a:lnTo>
                    <a:pt x="3348" y="324"/>
                  </a:lnTo>
                  <a:lnTo>
                    <a:pt x="3551" y="234"/>
                  </a:lnTo>
                  <a:lnTo>
                    <a:pt x="3749" y="138"/>
                  </a:lnTo>
                  <a:lnTo>
                    <a:pt x="3934" y="48"/>
                  </a:lnTo>
                  <a:lnTo>
                    <a:pt x="3934" y="0"/>
                  </a:lnTo>
                  <a:lnTo>
                    <a:pt x="3743" y="96"/>
                  </a:lnTo>
                  <a:lnTo>
                    <a:pt x="3539" y="192"/>
                  </a:lnTo>
                  <a:lnTo>
                    <a:pt x="3330" y="288"/>
                  </a:lnTo>
                  <a:lnTo>
                    <a:pt x="3115" y="384"/>
                  </a:lnTo>
                  <a:lnTo>
                    <a:pt x="2888" y="480"/>
                  </a:lnTo>
                  <a:lnTo>
                    <a:pt x="2654" y="576"/>
                  </a:lnTo>
                  <a:lnTo>
                    <a:pt x="2409" y="672"/>
                  </a:lnTo>
                  <a:lnTo>
                    <a:pt x="2164" y="768"/>
                  </a:lnTo>
                  <a:lnTo>
                    <a:pt x="1907" y="864"/>
                  </a:lnTo>
                  <a:lnTo>
                    <a:pt x="1650" y="960"/>
                  </a:lnTo>
                  <a:lnTo>
                    <a:pt x="1112" y="1145"/>
                  </a:lnTo>
                  <a:lnTo>
                    <a:pt x="562" y="1331"/>
                  </a:lnTo>
                  <a:lnTo>
                    <a:pt x="0" y="1505"/>
                  </a:lnTo>
                  <a:lnTo>
                    <a:pt x="149" y="1505"/>
                  </a:lnTo>
                  <a:lnTo>
                    <a:pt x="149" y="150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2" name="Freeform 4"/>
            <p:cNvSpPr>
              <a:spLocks/>
            </p:cNvSpPr>
            <p:nvPr/>
          </p:nvSpPr>
          <p:spPr bwMode="hidden">
            <a:xfrm>
              <a:off x="4025" y="3627"/>
              <a:ext cx="1733" cy="689"/>
            </a:xfrm>
            <a:custGeom>
              <a:avLst/>
              <a:gdLst/>
              <a:ahLst/>
              <a:cxnLst>
                <a:cxn ang="0">
                  <a:pos x="132" y="689"/>
                </a:cxn>
                <a:cxn ang="0">
                  <a:pos x="550" y="527"/>
                </a:cxn>
                <a:cxn ang="0">
                  <a:pos x="963" y="365"/>
                </a:cxn>
                <a:cxn ang="0">
                  <a:pos x="1160" y="287"/>
                </a:cxn>
                <a:cxn ang="0">
                  <a:pos x="1357" y="203"/>
                </a:cxn>
                <a:cxn ang="0">
                  <a:pos x="1549" y="126"/>
                </a:cxn>
                <a:cxn ang="0">
                  <a:pos x="1728" y="48"/>
                </a:cxn>
                <a:cxn ang="0">
                  <a:pos x="1728" y="0"/>
                </a:cxn>
                <a:cxn ang="0">
                  <a:pos x="1531" y="84"/>
                </a:cxn>
                <a:cxn ang="0">
                  <a:pos x="1327" y="167"/>
                </a:cxn>
                <a:cxn ang="0">
                  <a:pos x="1118" y="257"/>
                </a:cxn>
                <a:cxn ang="0">
                  <a:pos x="903" y="341"/>
                </a:cxn>
                <a:cxn ang="0">
                  <a:pos x="454" y="515"/>
                </a:cxn>
                <a:cxn ang="0">
                  <a:pos x="0" y="689"/>
                </a:cxn>
                <a:cxn ang="0">
                  <a:pos x="132" y="689"/>
                </a:cxn>
                <a:cxn ang="0">
                  <a:pos x="132" y="689"/>
                </a:cxn>
              </a:cxnLst>
              <a:rect l="0" t="0" r="r" b="b"/>
              <a:pathLst>
                <a:path w="1728" h="689">
                  <a:moveTo>
                    <a:pt x="132" y="689"/>
                  </a:moveTo>
                  <a:lnTo>
                    <a:pt x="550" y="527"/>
                  </a:lnTo>
                  <a:lnTo>
                    <a:pt x="963" y="365"/>
                  </a:lnTo>
                  <a:lnTo>
                    <a:pt x="1160" y="287"/>
                  </a:lnTo>
                  <a:lnTo>
                    <a:pt x="1357" y="203"/>
                  </a:lnTo>
                  <a:lnTo>
                    <a:pt x="1549" y="126"/>
                  </a:lnTo>
                  <a:lnTo>
                    <a:pt x="1728" y="48"/>
                  </a:lnTo>
                  <a:lnTo>
                    <a:pt x="1728" y="0"/>
                  </a:lnTo>
                  <a:lnTo>
                    <a:pt x="1531" y="84"/>
                  </a:lnTo>
                  <a:lnTo>
                    <a:pt x="1327" y="167"/>
                  </a:lnTo>
                  <a:lnTo>
                    <a:pt x="1118" y="257"/>
                  </a:lnTo>
                  <a:lnTo>
                    <a:pt x="903" y="341"/>
                  </a:lnTo>
                  <a:lnTo>
                    <a:pt x="454" y="515"/>
                  </a:lnTo>
                  <a:lnTo>
                    <a:pt x="0" y="689"/>
                  </a:lnTo>
                  <a:lnTo>
                    <a:pt x="132" y="689"/>
                  </a:lnTo>
                  <a:lnTo>
                    <a:pt x="132" y="68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3" name="Freeform 5"/>
            <p:cNvSpPr>
              <a:spLocks/>
            </p:cNvSpPr>
            <p:nvPr/>
          </p:nvSpPr>
          <p:spPr bwMode="hidden">
            <a:xfrm>
              <a:off x="0" y="0"/>
              <a:ext cx="5578" cy="3447"/>
            </a:xfrm>
            <a:custGeom>
              <a:avLst/>
              <a:gdLst/>
              <a:ahLst/>
              <a:cxnLst>
                <a:cxn ang="0">
                  <a:pos x="5561" y="929"/>
                </a:cxn>
                <a:cxn ang="0">
                  <a:pos x="5537" y="773"/>
                </a:cxn>
                <a:cxn ang="0">
                  <a:pos x="5453" y="629"/>
                </a:cxn>
                <a:cxn ang="0">
                  <a:pos x="5327" y="492"/>
                </a:cxn>
                <a:cxn ang="0">
                  <a:pos x="5148" y="366"/>
                </a:cxn>
                <a:cxn ang="0">
                  <a:pos x="4921" y="252"/>
                </a:cxn>
                <a:cxn ang="0">
                  <a:pos x="4652" y="144"/>
                </a:cxn>
                <a:cxn ang="0">
                  <a:pos x="4341" y="48"/>
                </a:cxn>
                <a:cxn ang="0">
                  <a:pos x="4000" y="0"/>
                </a:cxn>
                <a:cxn ang="0">
                  <a:pos x="4359" y="90"/>
                </a:cxn>
                <a:cxn ang="0">
                  <a:pos x="4670" y="192"/>
                </a:cxn>
                <a:cxn ang="0">
                  <a:pos x="4933" y="306"/>
                </a:cxn>
                <a:cxn ang="0">
                  <a:pos x="5148" y="426"/>
                </a:cxn>
                <a:cxn ang="0">
                  <a:pos x="5315" y="557"/>
                </a:cxn>
                <a:cxn ang="0">
                  <a:pos x="5429" y="701"/>
                </a:cxn>
                <a:cxn ang="0">
                  <a:pos x="5489" y="851"/>
                </a:cxn>
                <a:cxn ang="0">
                  <a:pos x="5489" y="1013"/>
                </a:cxn>
                <a:cxn ang="0">
                  <a:pos x="5441" y="1163"/>
                </a:cxn>
                <a:cxn ang="0">
                  <a:pos x="5345" y="1319"/>
                </a:cxn>
                <a:cxn ang="0">
                  <a:pos x="5202" y="1475"/>
                </a:cxn>
                <a:cxn ang="0">
                  <a:pos x="5017" y="1630"/>
                </a:cxn>
                <a:cxn ang="0">
                  <a:pos x="4789" y="1786"/>
                </a:cxn>
                <a:cxn ang="0">
                  <a:pos x="4526" y="1948"/>
                </a:cxn>
                <a:cxn ang="0">
                  <a:pos x="4215" y="2104"/>
                </a:cxn>
                <a:cxn ang="0">
                  <a:pos x="3875" y="2260"/>
                </a:cxn>
                <a:cxn ang="0">
                  <a:pos x="3498" y="2416"/>
                </a:cxn>
                <a:cxn ang="0">
                  <a:pos x="3085" y="2566"/>
                </a:cxn>
                <a:cxn ang="0">
                  <a:pos x="2643" y="2715"/>
                </a:cxn>
                <a:cxn ang="0">
                  <a:pos x="2164" y="2865"/>
                </a:cxn>
                <a:cxn ang="0">
                  <a:pos x="1662" y="3009"/>
                </a:cxn>
                <a:cxn ang="0">
                  <a:pos x="1136" y="3147"/>
                </a:cxn>
                <a:cxn ang="0">
                  <a:pos x="580" y="3279"/>
                </a:cxn>
                <a:cxn ang="0">
                  <a:pos x="0" y="3447"/>
                </a:cxn>
                <a:cxn ang="0">
                  <a:pos x="867" y="3249"/>
                </a:cxn>
                <a:cxn ang="0">
                  <a:pos x="1417" y="3105"/>
                </a:cxn>
                <a:cxn ang="0">
                  <a:pos x="1937" y="2961"/>
                </a:cxn>
                <a:cxn ang="0">
                  <a:pos x="2434" y="2817"/>
                </a:cxn>
                <a:cxn ang="0">
                  <a:pos x="2900" y="2668"/>
                </a:cxn>
                <a:cxn ang="0">
                  <a:pos x="3330" y="2512"/>
                </a:cxn>
                <a:cxn ang="0">
                  <a:pos x="3731" y="2356"/>
                </a:cxn>
                <a:cxn ang="0">
                  <a:pos x="4096" y="2200"/>
                </a:cxn>
                <a:cxn ang="0">
                  <a:pos x="4425" y="2038"/>
                </a:cxn>
                <a:cxn ang="0">
                  <a:pos x="4718" y="1876"/>
                </a:cxn>
                <a:cxn ang="0">
                  <a:pos x="4969" y="1720"/>
                </a:cxn>
                <a:cxn ang="0">
                  <a:pos x="5178" y="1559"/>
                </a:cxn>
                <a:cxn ang="0">
                  <a:pos x="5339" y="1397"/>
                </a:cxn>
                <a:cxn ang="0">
                  <a:pos x="5459" y="1241"/>
                </a:cxn>
                <a:cxn ang="0">
                  <a:pos x="5537" y="1085"/>
                </a:cxn>
                <a:cxn ang="0">
                  <a:pos x="5555" y="1007"/>
                </a:cxn>
              </a:cxnLst>
              <a:rect l="0" t="0" r="r" b="b"/>
              <a:pathLst>
                <a:path w="5561" h="3447">
                  <a:moveTo>
                    <a:pt x="5555" y="1007"/>
                  </a:moveTo>
                  <a:lnTo>
                    <a:pt x="5561" y="929"/>
                  </a:lnTo>
                  <a:lnTo>
                    <a:pt x="5555" y="851"/>
                  </a:lnTo>
                  <a:lnTo>
                    <a:pt x="5537" y="773"/>
                  </a:lnTo>
                  <a:lnTo>
                    <a:pt x="5501" y="701"/>
                  </a:lnTo>
                  <a:lnTo>
                    <a:pt x="5453" y="629"/>
                  </a:lnTo>
                  <a:lnTo>
                    <a:pt x="5399" y="563"/>
                  </a:lnTo>
                  <a:lnTo>
                    <a:pt x="5327" y="492"/>
                  </a:lnTo>
                  <a:lnTo>
                    <a:pt x="5244" y="432"/>
                  </a:lnTo>
                  <a:lnTo>
                    <a:pt x="5148" y="366"/>
                  </a:lnTo>
                  <a:lnTo>
                    <a:pt x="5040" y="306"/>
                  </a:lnTo>
                  <a:lnTo>
                    <a:pt x="4921" y="252"/>
                  </a:lnTo>
                  <a:lnTo>
                    <a:pt x="4795" y="198"/>
                  </a:lnTo>
                  <a:lnTo>
                    <a:pt x="4652" y="144"/>
                  </a:lnTo>
                  <a:lnTo>
                    <a:pt x="4502" y="90"/>
                  </a:lnTo>
                  <a:lnTo>
                    <a:pt x="4341" y="48"/>
                  </a:lnTo>
                  <a:lnTo>
                    <a:pt x="4167" y="0"/>
                  </a:lnTo>
                  <a:lnTo>
                    <a:pt x="4000" y="0"/>
                  </a:lnTo>
                  <a:lnTo>
                    <a:pt x="4185" y="42"/>
                  </a:lnTo>
                  <a:lnTo>
                    <a:pt x="4359" y="90"/>
                  </a:lnTo>
                  <a:lnTo>
                    <a:pt x="4520" y="138"/>
                  </a:lnTo>
                  <a:lnTo>
                    <a:pt x="4670" y="192"/>
                  </a:lnTo>
                  <a:lnTo>
                    <a:pt x="4807" y="246"/>
                  </a:lnTo>
                  <a:lnTo>
                    <a:pt x="4933" y="306"/>
                  </a:lnTo>
                  <a:lnTo>
                    <a:pt x="5046" y="366"/>
                  </a:lnTo>
                  <a:lnTo>
                    <a:pt x="5148" y="426"/>
                  </a:lnTo>
                  <a:lnTo>
                    <a:pt x="5238" y="492"/>
                  </a:lnTo>
                  <a:lnTo>
                    <a:pt x="5315" y="557"/>
                  </a:lnTo>
                  <a:lnTo>
                    <a:pt x="5381" y="629"/>
                  </a:lnTo>
                  <a:lnTo>
                    <a:pt x="5429" y="701"/>
                  </a:lnTo>
                  <a:lnTo>
                    <a:pt x="5465" y="779"/>
                  </a:lnTo>
                  <a:lnTo>
                    <a:pt x="5489" y="851"/>
                  </a:lnTo>
                  <a:lnTo>
                    <a:pt x="5495" y="935"/>
                  </a:lnTo>
                  <a:lnTo>
                    <a:pt x="5489" y="1013"/>
                  </a:lnTo>
                  <a:lnTo>
                    <a:pt x="5471" y="1091"/>
                  </a:lnTo>
                  <a:lnTo>
                    <a:pt x="5441" y="1163"/>
                  </a:lnTo>
                  <a:lnTo>
                    <a:pt x="5399" y="1241"/>
                  </a:lnTo>
                  <a:lnTo>
                    <a:pt x="5345" y="1319"/>
                  </a:lnTo>
                  <a:lnTo>
                    <a:pt x="5280" y="1397"/>
                  </a:lnTo>
                  <a:lnTo>
                    <a:pt x="5202" y="1475"/>
                  </a:lnTo>
                  <a:lnTo>
                    <a:pt x="5118" y="1553"/>
                  </a:lnTo>
                  <a:lnTo>
                    <a:pt x="5017" y="1630"/>
                  </a:lnTo>
                  <a:lnTo>
                    <a:pt x="4909" y="1708"/>
                  </a:lnTo>
                  <a:lnTo>
                    <a:pt x="4789" y="1786"/>
                  </a:lnTo>
                  <a:lnTo>
                    <a:pt x="4664" y="1870"/>
                  </a:lnTo>
                  <a:lnTo>
                    <a:pt x="4526" y="1948"/>
                  </a:lnTo>
                  <a:lnTo>
                    <a:pt x="4377" y="2026"/>
                  </a:lnTo>
                  <a:lnTo>
                    <a:pt x="4215" y="2104"/>
                  </a:lnTo>
                  <a:lnTo>
                    <a:pt x="4048" y="2182"/>
                  </a:lnTo>
                  <a:lnTo>
                    <a:pt x="3875" y="2260"/>
                  </a:lnTo>
                  <a:lnTo>
                    <a:pt x="3689" y="2338"/>
                  </a:lnTo>
                  <a:lnTo>
                    <a:pt x="3498" y="2416"/>
                  </a:lnTo>
                  <a:lnTo>
                    <a:pt x="3295" y="2488"/>
                  </a:lnTo>
                  <a:lnTo>
                    <a:pt x="3085" y="2566"/>
                  </a:lnTo>
                  <a:lnTo>
                    <a:pt x="2864" y="2644"/>
                  </a:lnTo>
                  <a:lnTo>
                    <a:pt x="2643" y="2715"/>
                  </a:lnTo>
                  <a:lnTo>
                    <a:pt x="2410" y="2793"/>
                  </a:lnTo>
                  <a:lnTo>
                    <a:pt x="2164" y="2865"/>
                  </a:lnTo>
                  <a:lnTo>
                    <a:pt x="1919" y="2937"/>
                  </a:lnTo>
                  <a:lnTo>
                    <a:pt x="1662" y="3009"/>
                  </a:lnTo>
                  <a:lnTo>
                    <a:pt x="1399" y="3075"/>
                  </a:lnTo>
                  <a:lnTo>
                    <a:pt x="1136" y="3147"/>
                  </a:lnTo>
                  <a:lnTo>
                    <a:pt x="861" y="3213"/>
                  </a:lnTo>
                  <a:lnTo>
                    <a:pt x="580" y="3279"/>
                  </a:lnTo>
                  <a:lnTo>
                    <a:pt x="0" y="3411"/>
                  </a:lnTo>
                  <a:lnTo>
                    <a:pt x="0" y="3447"/>
                  </a:lnTo>
                  <a:lnTo>
                    <a:pt x="586" y="3315"/>
                  </a:lnTo>
                  <a:lnTo>
                    <a:pt x="867" y="3249"/>
                  </a:lnTo>
                  <a:lnTo>
                    <a:pt x="1148" y="3177"/>
                  </a:lnTo>
                  <a:lnTo>
                    <a:pt x="1417" y="3105"/>
                  </a:lnTo>
                  <a:lnTo>
                    <a:pt x="1680" y="3039"/>
                  </a:lnTo>
                  <a:lnTo>
                    <a:pt x="1937" y="2961"/>
                  </a:lnTo>
                  <a:lnTo>
                    <a:pt x="2188" y="2889"/>
                  </a:lnTo>
                  <a:lnTo>
                    <a:pt x="2434" y="2817"/>
                  </a:lnTo>
                  <a:lnTo>
                    <a:pt x="2673" y="2739"/>
                  </a:lnTo>
                  <a:lnTo>
                    <a:pt x="2900" y="2668"/>
                  </a:lnTo>
                  <a:lnTo>
                    <a:pt x="3121" y="2590"/>
                  </a:lnTo>
                  <a:lnTo>
                    <a:pt x="3330" y="2512"/>
                  </a:lnTo>
                  <a:lnTo>
                    <a:pt x="3534" y="2434"/>
                  </a:lnTo>
                  <a:lnTo>
                    <a:pt x="3731" y="2356"/>
                  </a:lnTo>
                  <a:lnTo>
                    <a:pt x="3916" y="2278"/>
                  </a:lnTo>
                  <a:lnTo>
                    <a:pt x="4096" y="2200"/>
                  </a:lnTo>
                  <a:lnTo>
                    <a:pt x="4263" y="2116"/>
                  </a:lnTo>
                  <a:lnTo>
                    <a:pt x="4425" y="2038"/>
                  </a:lnTo>
                  <a:lnTo>
                    <a:pt x="4574" y="1960"/>
                  </a:lnTo>
                  <a:lnTo>
                    <a:pt x="4718" y="1876"/>
                  </a:lnTo>
                  <a:lnTo>
                    <a:pt x="4849" y="1798"/>
                  </a:lnTo>
                  <a:lnTo>
                    <a:pt x="4969" y="1720"/>
                  </a:lnTo>
                  <a:lnTo>
                    <a:pt x="5076" y="1636"/>
                  </a:lnTo>
                  <a:lnTo>
                    <a:pt x="5178" y="1559"/>
                  </a:lnTo>
                  <a:lnTo>
                    <a:pt x="5262" y="1481"/>
                  </a:lnTo>
                  <a:lnTo>
                    <a:pt x="5339" y="1397"/>
                  </a:lnTo>
                  <a:lnTo>
                    <a:pt x="5405" y="1319"/>
                  </a:lnTo>
                  <a:lnTo>
                    <a:pt x="5459" y="1241"/>
                  </a:lnTo>
                  <a:lnTo>
                    <a:pt x="5507" y="1163"/>
                  </a:lnTo>
                  <a:lnTo>
                    <a:pt x="5537" y="1085"/>
                  </a:lnTo>
                  <a:lnTo>
                    <a:pt x="5555" y="1007"/>
                  </a:lnTo>
                  <a:lnTo>
                    <a:pt x="5555" y="10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4" name="Freeform 6"/>
            <p:cNvSpPr>
              <a:spLocks/>
            </p:cNvSpPr>
            <p:nvPr/>
          </p:nvSpPr>
          <p:spPr bwMode="hidden">
            <a:xfrm>
              <a:off x="4942" y="0"/>
              <a:ext cx="816" cy="276"/>
            </a:xfrm>
            <a:custGeom>
              <a:avLst/>
              <a:gdLst/>
              <a:ahLst/>
              <a:cxnLst>
                <a:cxn ang="0">
                  <a:pos x="813" y="222"/>
                </a:cxn>
                <a:cxn ang="0">
                  <a:pos x="670" y="162"/>
                </a:cxn>
                <a:cxn ang="0">
                  <a:pos x="514" y="108"/>
                </a:cxn>
                <a:cxn ang="0">
                  <a:pos x="347" y="54"/>
                </a:cxn>
                <a:cxn ang="0">
                  <a:pos x="167" y="0"/>
                </a:cxn>
                <a:cxn ang="0">
                  <a:pos x="0" y="0"/>
                </a:cxn>
                <a:cxn ang="0">
                  <a:pos x="227" y="60"/>
                </a:cxn>
                <a:cxn ang="0">
                  <a:pos x="442" y="132"/>
                </a:cxn>
                <a:cxn ang="0">
                  <a:pos x="634" y="204"/>
                </a:cxn>
                <a:cxn ang="0">
                  <a:pos x="813" y="276"/>
                </a:cxn>
                <a:cxn ang="0">
                  <a:pos x="813" y="222"/>
                </a:cxn>
                <a:cxn ang="0">
                  <a:pos x="813" y="222"/>
                </a:cxn>
              </a:cxnLst>
              <a:rect l="0" t="0" r="r" b="b"/>
              <a:pathLst>
                <a:path w="813" h="276">
                  <a:moveTo>
                    <a:pt x="813" y="222"/>
                  </a:moveTo>
                  <a:lnTo>
                    <a:pt x="670" y="162"/>
                  </a:lnTo>
                  <a:lnTo>
                    <a:pt x="514" y="108"/>
                  </a:lnTo>
                  <a:lnTo>
                    <a:pt x="347" y="54"/>
                  </a:lnTo>
                  <a:lnTo>
                    <a:pt x="167" y="0"/>
                  </a:lnTo>
                  <a:lnTo>
                    <a:pt x="0" y="0"/>
                  </a:lnTo>
                  <a:lnTo>
                    <a:pt x="227" y="60"/>
                  </a:lnTo>
                  <a:lnTo>
                    <a:pt x="442" y="132"/>
                  </a:lnTo>
                  <a:lnTo>
                    <a:pt x="634" y="204"/>
                  </a:lnTo>
                  <a:lnTo>
                    <a:pt x="813" y="276"/>
                  </a:lnTo>
                  <a:lnTo>
                    <a:pt x="813" y="222"/>
                  </a:lnTo>
                  <a:lnTo>
                    <a:pt x="813" y="222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0" scaled="1"/>
            </a:gradFill>
            <a:ln w="0" cmpd="sng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5" name="Freeform 7"/>
            <p:cNvSpPr>
              <a:spLocks/>
            </p:cNvSpPr>
            <p:nvPr/>
          </p:nvSpPr>
          <p:spPr bwMode="hidden">
            <a:xfrm>
              <a:off x="0" y="1984"/>
              <a:ext cx="5758" cy="2098"/>
            </a:xfrm>
            <a:custGeom>
              <a:avLst/>
              <a:gdLst/>
              <a:ahLst/>
              <a:cxnLst>
                <a:cxn ang="0">
                  <a:pos x="5740" y="0"/>
                </a:cxn>
                <a:cxn ang="0">
                  <a:pos x="5638" y="72"/>
                </a:cxn>
                <a:cxn ang="0">
                  <a:pos x="5537" y="138"/>
                </a:cxn>
                <a:cxn ang="0">
                  <a:pos x="5423" y="210"/>
                </a:cxn>
                <a:cxn ang="0">
                  <a:pos x="5304" y="276"/>
                </a:cxn>
                <a:cxn ang="0">
                  <a:pos x="5052" y="414"/>
                </a:cxn>
                <a:cxn ang="0">
                  <a:pos x="4777" y="552"/>
                </a:cxn>
                <a:cxn ang="0">
                  <a:pos x="4478" y="690"/>
                </a:cxn>
                <a:cxn ang="0">
                  <a:pos x="4162" y="827"/>
                </a:cxn>
                <a:cxn ang="0">
                  <a:pos x="3827" y="959"/>
                </a:cxn>
                <a:cxn ang="0">
                  <a:pos x="3468" y="1091"/>
                </a:cxn>
                <a:cxn ang="0">
                  <a:pos x="3091" y="1223"/>
                </a:cxn>
                <a:cxn ang="0">
                  <a:pos x="2697" y="1355"/>
                </a:cxn>
                <a:cxn ang="0">
                  <a:pos x="2284" y="1481"/>
                </a:cxn>
                <a:cxn ang="0">
                  <a:pos x="1860" y="1601"/>
                </a:cxn>
                <a:cxn ang="0">
                  <a:pos x="1417" y="1721"/>
                </a:cxn>
                <a:cxn ang="0">
                  <a:pos x="957" y="1834"/>
                </a:cxn>
                <a:cxn ang="0">
                  <a:pos x="484" y="1948"/>
                </a:cxn>
                <a:cxn ang="0">
                  <a:pos x="0" y="2056"/>
                </a:cxn>
                <a:cxn ang="0">
                  <a:pos x="0" y="2098"/>
                </a:cxn>
                <a:cxn ang="0">
                  <a:pos x="478" y="1990"/>
                </a:cxn>
                <a:cxn ang="0">
                  <a:pos x="951" y="1882"/>
                </a:cxn>
                <a:cxn ang="0">
                  <a:pos x="1405" y="1763"/>
                </a:cxn>
                <a:cxn ang="0">
                  <a:pos x="1842" y="1649"/>
                </a:cxn>
                <a:cxn ang="0">
                  <a:pos x="2266" y="1523"/>
                </a:cxn>
                <a:cxn ang="0">
                  <a:pos x="2679" y="1397"/>
                </a:cxn>
                <a:cxn ang="0">
                  <a:pos x="3067" y="1271"/>
                </a:cxn>
                <a:cxn ang="0">
                  <a:pos x="3444" y="1139"/>
                </a:cxn>
                <a:cxn ang="0">
                  <a:pos x="3803" y="1007"/>
                </a:cxn>
                <a:cxn ang="0">
                  <a:pos x="4138" y="875"/>
                </a:cxn>
                <a:cxn ang="0">
                  <a:pos x="4460" y="737"/>
                </a:cxn>
                <a:cxn ang="0">
                  <a:pos x="4759" y="600"/>
                </a:cxn>
                <a:cxn ang="0">
                  <a:pos x="5040" y="462"/>
                </a:cxn>
                <a:cxn ang="0">
                  <a:pos x="5292" y="324"/>
                </a:cxn>
                <a:cxn ang="0">
                  <a:pos x="5531" y="186"/>
                </a:cxn>
                <a:cxn ang="0">
                  <a:pos x="5740" y="48"/>
                </a:cxn>
                <a:cxn ang="0">
                  <a:pos x="5740" y="0"/>
                </a:cxn>
                <a:cxn ang="0">
                  <a:pos x="5740" y="0"/>
                </a:cxn>
              </a:cxnLst>
              <a:rect l="0" t="0" r="r" b="b"/>
              <a:pathLst>
                <a:path w="5740" h="2098">
                  <a:moveTo>
                    <a:pt x="5740" y="0"/>
                  </a:moveTo>
                  <a:lnTo>
                    <a:pt x="5638" y="72"/>
                  </a:lnTo>
                  <a:lnTo>
                    <a:pt x="5537" y="138"/>
                  </a:lnTo>
                  <a:lnTo>
                    <a:pt x="5423" y="210"/>
                  </a:lnTo>
                  <a:lnTo>
                    <a:pt x="5304" y="276"/>
                  </a:lnTo>
                  <a:lnTo>
                    <a:pt x="5052" y="414"/>
                  </a:lnTo>
                  <a:lnTo>
                    <a:pt x="4777" y="552"/>
                  </a:lnTo>
                  <a:lnTo>
                    <a:pt x="4478" y="690"/>
                  </a:lnTo>
                  <a:lnTo>
                    <a:pt x="4162" y="827"/>
                  </a:lnTo>
                  <a:lnTo>
                    <a:pt x="3827" y="959"/>
                  </a:lnTo>
                  <a:lnTo>
                    <a:pt x="3468" y="1091"/>
                  </a:lnTo>
                  <a:lnTo>
                    <a:pt x="3091" y="1223"/>
                  </a:lnTo>
                  <a:lnTo>
                    <a:pt x="2697" y="1355"/>
                  </a:lnTo>
                  <a:lnTo>
                    <a:pt x="2284" y="1481"/>
                  </a:lnTo>
                  <a:lnTo>
                    <a:pt x="1860" y="1601"/>
                  </a:lnTo>
                  <a:lnTo>
                    <a:pt x="1417" y="1721"/>
                  </a:lnTo>
                  <a:lnTo>
                    <a:pt x="957" y="1834"/>
                  </a:lnTo>
                  <a:lnTo>
                    <a:pt x="484" y="1948"/>
                  </a:lnTo>
                  <a:lnTo>
                    <a:pt x="0" y="2056"/>
                  </a:lnTo>
                  <a:lnTo>
                    <a:pt x="0" y="2098"/>
                  </a:lnTo>
                  <a:lnTo>
                    <a:pt x="478" y="1990"/>
                  </a:lnTo>
                  <a:lnTo>
                    <a:pt x="951" y="1882"/>
                  </a:lnTo>
                  <a:lnTo>
                    <a:pt x="1405" y="1763"/>
                  </a:lnTo>
                  <a:lnTo>
                    <a:pt x="1842" y="1649"/>
                  </a:lnTo>
                  <a:lnTo>
                    <a:pt x="2266" y="1523"/>
                  </a:lnTo>
                  <a:lnTo>
                    <a:pt x="2679" y="1397"/>
                  </a:lnTo>
                  <a:lnTo>
                    <a:pt x="3067" y="1271"/>
                  </a:lnTo>
                  <a:lnTo>
                    <a:pt x="3444" y="1139"/>
                  </a:lnTo>
                  <a:lnTo>
                    <a:pt x="3803" y="1007"/>
                  </a:lnTo>
                  <a:lnTo>
                    <a:pt x="4138" y="875"/>
                  </a:lnTo>
                  <a:lnTo>
                    <a:pt x="4460" y="737"/>
                  </a:lnTo>
                  <a:lnTo>
                    <a:pt x="4759" y="600"/>
                  </a:lnTo>
                  <a:lnTo>
                    <a:pt x="5040" y="462"/>
                  </a:lnTo>
                  <a:lnTo>
                    <a:pt x="5292" y="324"/>
                  </a:lnTo>
                  <a:lnTo>
                    <a:pt x="5531" y="186"/>
                  </a:lnTo>
                  <a:lnTo>
                    <a:pt x="5740" y="48"/>
                  </a:lnTo>
                  <a:lnTo>
                    <a:pt x="5740" y="0"/>
                  </a:lnTo>
                  <a:lnTo>
                    <a:pt x="574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6" name="Freeform 8"/>
            <p:cNvSpPr>
              <a:spLocks/>
            </p:cNvSpPr>
            <p:nvPr/>
          </p:nvSpPr>
          <p:spPr bwMode="hidden">
            <a:xfrm>
              <a:off x="0" y="102"/>
              <a:ext cx="1961" cy="1265"/>
            </a:xfrm>
            <a:custGeom>
              <a:avLst/>
              <a:gdLst/>
              <a:ahLst/>
              <a:cxnLst>
                <a:cxn ang="0">
                  <a:pos x="1955" y="485"/>
                </a:cxn>
                <a:cxn ang="0">
                  <a:pos x="1901" y="390"/>
                </a:cxn>
                <a:cxn ang="0">
                  <a:pos x="1770" y="306"/>
                </a:cxn>
                <a:cxn ang="0">
                  <a:pos x="1579" y="228"/>
                </a:cxn>
                <a:cxn ang="0">
                  <a:pos x="1327" y="162"/>
                </a:cxn>
                <a:cxn ang="0">
                  <a:pos x="1010" y="102"/>
                </a:cxn>
                <a:cxn ang="0">
                  <a:pos x="646" y="54"/>
                </a:cxn>
                <a:cxn ang="0">
                  <a:pos x="227" y="18"/>
                </a:cxn>
                <a:cxn ang="0">
                  <a:pos x="0" y="12"/>
                </a:cxn>
                <a:cxn ang="0">
                  <a:pos x="431" y="48"/>
                </a:cxn>
                <a:cxn ang="0">
                  <a:pos x="813" y="90"/>
                </a:cxn>
                <a:cxn ang="0">
                  <a:pos x="1148" y="144"/>
                </a:cxn>
                <a:cxn ang="0">
                  <a:pos x="1423" y="204"/>
                </a:cxn>
                <a:cxn ang="0">
                  <a:pos x="1638" y="276"/>
                </a:cxn>
                <a:cxn ang="0">
                  <a:pos x="1794" y="360"/>
                </a:cxn>
                <a:cxn ang="0">
                  <a:pos x="1883" y="443"/>
                </a:cxn>
                <a:cxn ang="0">
                  <a:pos x="1901" y="539"/>
                </a:cxn>
                <a:cxn ang="0">
                  <a:pos x="1854" y="629"/>
                </a:cxn>
                <a:cxn ang="0">
                  <a:pos x="1746" y="719"/>
                </a:cxn>
                <a:cxn ang="0">
                  <a:pos x="1579" y="809"/>
                </a:cxn>
                <a:cxn ang="0">
                  <a:pos x="1357" y="899"/>
                </a:cxn>
                <a:cxn ang="0">
                  <a:pos x="1088" y="989"/>
                </a:cxn>
                <a:cxn ang="0">
                  <a:pos x="765" y="1073"/>
                </a:cxn>
                <a:cxn ang="0">
                  <a:pos x="407" y="1157"/>
                </a:cxn>
                <a:cxn ang="0">
                  <a:pos x="0" y="1241"/>
                </a:cxn>
                <a:cxn ang="0">
                  <a:pos x="215" y="1223"/>
                </a:cxn>
                <a:cxn ang="0">
                  <a:pos x="610" y="1139"/>
                </a:cxn>
                <a:cxn ang="0">
                  <a:pos x="957" y="1049"/>
                </a:cxn>
                <a:cxn ang="0">
                  <a:pos x="1262" y="959"/>
                </a:cxn>
                <a:cxn ang="0">
                  <a:pos x="1513" y="863"/>
                </a:cxn>
                <a:cxn ang="0">
                  <a:pos x="1716" y="767"/>
                </a:cxn>
                <a:cxn ang="0">
                  <a:pos x="1860" y="677"/>
                </a:cxn>
                <a:cxn ang="0">
                  <a:pos x="1937" y="581"/>
                </a:cxn>
                <a:cxn ang="0">
                  <a:pos x="1955" y="533"/>
                </a:cxn>
              </a:cxnLst>
              <a:rect l="0" t="0" r="r" b="b"/>
              <a:pathLst>
                <a:path w="1955" h="1265">
                  <a:moveTo>
                    <a:pt x="1955" y="533"/>
                  </a:moveTo>
                  <a:lnTo>
                    <a:pt x="1955" y="485"/>
                  </a:lnTo>
                  <a:lnTo>
                    <a:pt x="1937" y="438"/>
                  </a:lnTo>
                  <a:lnTo>
                    <a:pt x="1901" y="390"/>
                  </a:lnTo>
                  <a:lnTo>
                    <a:pt x="1842" y="348"/>
                  </a:lnTo>
                  <a:lnTo>
                    <a:pt x="1770" y="306"/>
                  </a:lnTo>
                  <a:lnTo>
                    <a:pt x="1686" y="270"/>
                  </a:lnTo>
                  <a:lnTo>
                    <a:pt x="1579" y="228"/>
                  </a:lnTo>
                  <a:lnTo>
                    <a:pt x="1459" y="198"/>
                  </a:lnTo>
                  <a:lnTo>
                    <a:pt x="1327" y="162"/>
                  </a:lnTo>
                  <a:lnTo>
                    <a:pt x="1178" y="132"/>
                  </a:lnTo>
                  <a:lnTo>
                    <a:pt x="1010" y="102"/>
                  </a:lnTo>
                  <a:lnTo>
                    <a:pt x="837" y="78"/>
                  </a:lnTo>
                  <a:lnTo>
                    <a:pt x="646" y="54"/>
                  </a:lnTo>
                  <a:lnTo>
                    <a:pt x="442" y="36"/>
                  </a:lnTo>
                  <a:lnTo>
                    <a:pt x="227" y="18"/>
                  </a:lnTo>
                  <a:lnTo>
                    <a:pt x="0" y="0"/>
                  </a:lnTo>
                  <a:lnTo>
                    <a:pt x="0" y="12"/>
                  </a:lnTo>
                  <a:lnTo>
                    <a:pt x="221" y="30"/>
                  </a:lnTo>
                  <a:lnTo>
                    <a:pt x="431" y="48"/>
                  </a:lnTo>
                  <a:lnTo>
                    <a:pt x="628" y="66"/>
                  </a:lnTo>
                  <a:lnTo>
                    <a:pt x="813" y="90"/>
                  </a:lnTo>
                  <a:lnTo>
                    <a:pt x="987" y="114"/>
                  </a:lnTo>
                  <a:lnTo>
                    <a:pt x="1148" y="144"/>
                  </a:lnTo>
                  <a:lnTo>
                    <a:pt x="1292" y="174"/>
                  </a:lnTo>
                  <a:lnTo>
                    <a:pt x="1423" y="204"/>
                  </a:lnTo>
                  <a:lnTo>
                    <a:pt x="1537" y="240"/>
                  </a:lnTo>
                  <a:lnTo>
                    <a:pt x="1638" y="276"/>
                  </a:lnTo>
                  <a:lnTo>
                    <a:pt x="1728" y="318"/>
                  </a:lnTo>
                  <a:lnTo>
                    <a:pt x="1794" y="360"/>
                  </a:lnTo>
                  <a:lnTo>
                    <a:pt x="1848" y="402"/>
                  </a:lnTo>
                  <a:lnTo>
                    <a:pt x="1883" y="443"/>
                  </a:lnTo>
                  <a:lnTo>
                    <a:pt x="1901" y="491"/>
                  </a:lnTo>
                  <a:lnTo>
                    <a:pt x="1901" y="539"/>
                  </a:lnTo>
                  <a:lnTo>
                    <a:pt x="1883" y="587"/>
                  </a:lnTo>
                  <a:lnTo>
                    <a:pt x="1854" y="629"/>
                  </a:lnTo>
                  <a:lnTo>
                    <a:pt x="1806" y="677"/>
                  </a:lnTo>
                  <a:lnTo>
                    <a:pt x="1746" y="719"/>
                  </a:lnTo>
                  <a:lnTo>
                    <a:pt x="1668" y="767"/>
                  </a:lnTo>
                  <a:lnTo>
                    <a:pt x="1579" y="809"/>
                  </a:lnTo>
                  <a:lnTo>
                    <a:pt x="1471" y="857"/>
                  </a:lnTo>
                  <a:lnTo>
                    <a:pt x="1357" y="899"/>
                  </a:lnTo>
                  <a:lnTo>
                    <a:pt x="1226" y="941"/>
                  </a:lnTo>
                  <a:lnTo>
                    <a:pt x="1088" y="989"/>
                  </a:lnTo>
                  <a:lnTo>
                    <a:pt x="933" y="1031"/>
                  </a:lnTo>
                  <a:lnTo>
                    <a:pt x="765" y="1073"/>
                  </a:lnTo>
                  <a:lnTo>
                    <a:pt x="592" y="1115"/>
                  </a:lnTo>
                  <a:lnTo>
                    <a:pt x="407" y="1157"/>
                  </a:lnTo>
                  <a:lnTo>
                    <a:pt x="209" y="1199"/>
                  </a:lnTo>
                  <a:lnTo>
                    <a:pt x="0" y="1241"/>
                  </a:lnTo>
                  <a:lnTo>
                    <a:pt x="0" y="1265"/>
                  </a:lnTo>
                  <a:lnTo>
                    <a:pt x="215" y="1223"/>
                  </a:lnTo>
                  <a:lnTo>
                    <a:pt x="413" y="1181"/>
                  </a:lnTo>
                  <a:lnTo>
                    <a:pt x="610" y="1139"/>
                  </a:lnTo>
                  <a:lnTo>
                    <a:pt x="789" y="1091"/>
                  </a:lnTo>
                  <a:lnTo>
                    <a:pt x="957" y="1049"/>
                  </a:lnTo>
                  <a:lnTo>
                    <a:pt x="1118" y="1001"/>
                  </a:lnTo>
                  <a:lnTo>
                    <a:pt x="1262" y="959"/>
                  </a:lnTo>
                  <a:lnTo>
                    <a:pt x="1393" y="911"/>
                  </a:lnTo>
                  <a:lnTo>
                    <a:pt x="1513" y="863"/>
                  </a:lnTo>
                  <a:lnTo>
                    <a:pt x="1620" y="815"/>
                  </a:lnTo>
                  <a:lnTo>
                    <a:pt x="1716" y="767"/>
                  </a:lnTo>
                  <a:lnTo>
                    <a:pt x="1794" y="725"/>
                  </a:lnTo>
                  <a:lnTo>
                    <a:pt x="1860" y="677"/>
                  </a:lnTo>
                  <a:lnTo>
                    <a:pt x="1907" y="629"/>
                  </a:lnTo>
                  <a:lnTo>
                    <a:pt x="1937" y="581"/>
                  </a:lnTo>
                  <a:lnTo>
                    <a:pt x="1955" y="533"/>
                  </a:lnTo>
                  <a:lnTo>
                    <a:pt x="1955" y="533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7" name="Freeform 9"/>
            <p:cNvSpPr>
              <a:spLocks/>
            </p:cNvSpPr>
            <p:nvPr/>
          </p:nvSpPr>
          <p:spPr bwMode="hidden">
            <a:xfrm>
              <a:off x="0" y="0"/>
              <a:ext cx="4709" cy="2901"/>
            </a:xfrm>
            <a:custGeom>
              <a:avLst/>
              <a:gdLst/>
              <a:ahLst/>
              <a:cxnLst>
                <a:cxn ang="0">
                  <a:pos x="4694" y="797"/>
                </a:cxn>
                <a:cxn ang="0">
                  <a:pos x="4664" y="665"/>
                </a:cxn>
                <a:cxn ang="0">
                  <a:pos x="4586" y="540"/>
                </a:cxn>
                <a:cxn ang="0">
                  <a:pos x="4466" y="426"/>
                </a:cxn>
                <a:cxn ang="0">
                  <a:pos x="4299" y="312"/>
                </a:cxn>
                <a:cxn ang="0">
                  <a:pos x="4084" y="216"/>
                </a:cxn>
                <a:cxn ang="0">
                  <a:pos x="3833" y="120"/>
                </a:cxn>
                <a:cxn ang="0">
                  <a:pos x="3540" y="36"/>
                </a:cxn>
                <a:cxn ang="0">
                  <a:pos x="3205" y="0"/>
                </a:cxn>
                <a:cxn ang="0">
                  <a:pos x="3540" y="78"/>
                </a:cxn>
                <a:cxn ang="0">
                  <a:pos x="3833" y="162"/>
                </a:cxn>
                <a:cxn ang="0">
                  <a:pos x="4084" y="258"/>
                </a:cxn>
                <a:cxn ang="0">
                  <a:pos x="4287" y="366"/>
                </a:cxn>
                <a:cxn ang="0">
                  <a:pos x="4443" y="480"/>
                </a:cxn>
                <a:cxn ang="0">
                  <a:pos x="4550" y="605"/>
                </a:cxn>
                <a:cxn ang="0">
                  <a:pos x="4610" y="737"/>
                </a:cxn>
                <a:cxn ang="0">
                  <a:pos x="4610" y="875"/>
                </a:cxn>
                <a:cxn ang="0">
                  <a:pos x="4568" y="1001"/>
                </a:cxn>
                <a:cxn ang="0">
                  <a:pos x="4490" y="1127"/>
                </a:cxn>
                <a:cxn ang="0">
                  <a:pos x="4371" y="1259"/>
                </a:cxn>
                <a:cxn ang="0">
                  <a:pos x="4215" y="1385"/>
                </a:cxn>
                <a:cxn ang="0">
                  <a:pos x="4024" y="1517"/>
                </a:cxn>
                <a:cxn ang="0">
                  <a:pos x="3803" y="1648"/>
                </a:cxn>
                <a:cxn ang="0">
                  <a:pos x="3546" y="1774"/>
                </a:cxn>
                <a:cxn ang="0">
                  <a:pos x="3259" y="1906"/>
                </a:cxn>
                <a:cxn ang="0">
                  <a:pos x="2942" y="2032"/>
                </a:cxn>
                <a:cxn ang="0">
                  <a:pos x="2595" y="2164"/>
                </a:cxn>
                <a:cxn ang="0">
                  <a:pos x="2224" y="2284"/>
                </a:cxn>
                <a:cxn ang="0">
                  <a:pos x="1824" y="2410"/>
                </a:cxn>
                <a:cxn ang="0">
                  <a:pos x="1399" y="2530"/>
                </a:cxn>
                <a:cxn ang="0">
                  <a:pos x="484" y="2757"/>
                </a:cxn>
                <a:cxn ang="0">
                  <a:pos x="0" y="2901"/>
                </a:cxn>
                <a:cxn ang="0">
                  <a:pos x="969" y="2674"/>
                </a:cxn>
                <a:cxn ang="0">
                  <a:pos x="1638" y="2494"/>
                </a:cxn>
                <a:cxn ang="0">
                  <a:pos x="2057" y="2374"/>
                </a:cxn>
                <a:cxn ang="0">
                  <a:pos x="2451" y="2248"/>
                </a:cxn>
                <a:cxn ang="0">
                  <a:pos x="2816" y="2116"/>
                </a:cxn>
                <a:cxn ang="0">
                  <a:pos x="3151" y="1984"/>
                </a:cxn>
                <a:cxn ang="0">
                  <a:pos x="3462" y="1858"/>
                </a:cxn>
                <a:cxn ang="0">
                  <a:pos x="3737" y="1720"/>
                </a:cxn>
                <a:cxn ang="0">
                  <a:pos x="3982" y="1589"/>
                </a:cxn>
                <a:cxn ang="0">
                  <a:pos x="4191" y="1457"/>
                </a:cxn>
                <a:cxn ang="0">
                  <a:pos x="4371" y="1325"/>
                </a:cxn>
                <a:cxn ang="0">
                  <a:pos x="4508" y="1193"/>
                </a:cxn>
                <a:cxn ang="0">
                  <a:pos x="4610" y="1061"/>
                </a:cxn>
                <a:cxn ang="0">
                  <a:pos x="4670" y="935"/>
                </a:cxn>
                <a:cxn ang="0">
                  <a:pos x="4688" y="869"/>
                </a:cxn>
              </a:cxnLst>
              <a:rect l="0" t="0" r="r" b="b"/>
              <a:pathLst>
                <a:path w="4694" h="2901">
                  <a:moveTo>
                    <a:pt x="4688" y="869"/>
                  </a:moveTo>
                  <a:lnTo>
                    <a:pt x="4694" y="797"/>
                  </a:lnTo>
                  <a:lnTo>
                    <a:pt x="4688" y="731"/>
                  </a:lnTo>
                  <a:lnTo>
                    <a:pt x="4664" y="665"/>
                  </a:lnTo>
                  <a:lnTo>
                    <a:pt x="4634" y="599"/>
                  </a:lnTo>
                  <a:lnTo>
                    <a:pt x="4586" y="540"/>
                  </a:lnTo>
                  <a:lnTo>
                    <a:pt x="4532" y="480"/>
                  </a:lnTo>
                  <a:lnTo>
                    <a:pt x="4466" y="426"/>
                  </a:lnTo>
                  <a:lnTo>
                    <a:pt x="4389" y="366"/>
                  </a:lnTo>
                  <a:lnTo>
                    <a:pt x="4299" y="312"/>
                  </a:lnTo>
                  <a:lnTo>
                    <a:pt x="4197" y="264"/>
                  </a:lnTo>
                  <a:lnTo>
                    <a:pt x="4084" y="216"/>
                  </a:lnTo>
                  <a:lnTo>
                    <a:pt x="3964" y="168"/>
                  </a:lnTo>
                  <a:lnTo>
                    <a:pt x="3833" y="120"/>
                  </a:lnTo>
                  <a:lnTo>
                    <a:pt x="3689" y="78"/>
                  </a:lnTo>
                  <a:lnTo>
                    <a:pt x="3540" y="36"/>
                  </a:lnTo>
                  <a:lnTo>
                    <a:pt x="3378" y="0"/>
                  </a:lnTo>
                  <a:lnTo>
                    <a:pt x="3205" y="0"/>
                  </a:lnTo>
                  <a:lnTo>
                    <a:pt x="3378" y="36"/>
                  </a:lnTo>
                  <a:lnTo>
                    <a:pt x="3540" y="78"/>
                  </a:lnTo>
                  <a:lnTo>
                    <a:pt x="3689" y="120"/>
                  </a:lnTo>
                  <a:lnTo>
                    <a:pt x="3833" y="162"/>
                  </a:lnTo>
                  <a:lnTo>
                    <a:pt x="3964" y="210"/>
                  </a:lnTo>
                  <a:lnTo>
                    <a:pt x="4084" y="258"/>
                  </a:lnTo>
                  <a:lnTo>
                    <a:pt x="4191" y="312"/>
                  </a:lnTo>
                  <a:lnTo>
                    <a:pt x="4287" y="366"/>
                  </a:lnTo>
                  <a:lnTo>
                    <a:pt x="4371" y="420"/>
                  </a:lnTo>
                  <a:lnTo>
                    <a:pt x="4443" y="480"/>
                  </a:lnTo>
                  <a:lnTo>
                    <a:pt x="4502" y="540"/>
                  </a:lnTo>
                  <a:lnTo>
                    <a:pt x="4550" y="605"/>
                  </a:lnTo>
                  <a:lnTo>
                    <a:pt x="4586" y="671"/>
                  </a:lnTo>
                  <a:lnTo>
                    <a:pt x="4610" y="737"/>
                  </a:lnTo>
                  <a:lnTo>
                    <a:pt x="4616" y="803"/>
                  </a:lnTo>
                  <a:lnTo>
                    <a:pt x="4610" y="875"/>
                  </a:lnTo>
                  <a:lnTo>
                    <a:pt x="4592" y="935"/>
                  </a:lnTo>
                  <a:lnTo>
                    <a:pt x="4568" y="1001"/>
                  </a:lnTo>
                  <a:lnTo>
                    <a:pt x="4532" y="1067"/>
                  </a:lnTo>
                  <a:lnTo>
                    <a:pt x="4490" y="1127"/>
                  </a:lnTo>
                  <a:lnTo>
                    <a:pt x="4437" y="1193"/>
                  </a:lnTo>
                  <a:lnTo>
                    <a:pt x="4371" y="1259"/>
                  </a:lnTo>
                  <a:lnTo>
                    <a:pt x="4299" y="1325"/>
                  </a:lnTo>
                  <a:lnTo>
                    <a:pt x="4215" y="1385"/>
                  </a:lnTo>
                  <a:lnTo>
                    <a:pt x="4126" y="1451"/>
                  </a:lnTo>
                  <a:lnTo>
                    <a:pt x="4024" y="1517"/>
                  </a:lnTo>
                  <a:lnTo>
                    <a:pt x="3916" y="1583"/>
                  </a:lnTo>
                  <a:lnTo>
                    <a:pt x="3803" y="1648"/>
                  </a:lnTo>
                  <a:lnTo>
                    <a:pt x="3677" y="1714"/>
                  </a:lnTo>
                  <a:lnTo>
                    <a:pt x="3546" y="1774"/>
                  </a:lnTo>
                  <a:lnTo>
                    <a:pt x="3408" y="1840"/>
                  </a:lnTo>
                  <a:lnTo>
                    <a:pt x="3259" y="1906"/>
                  </a:lnTo>
                  <a:lnTo>
                    <a:pt x="3103" y="1972"/>
                  </a:lnTo>
                  <a:lnTo>
                    <a:pt x="2942" y="2032"/>
                  </a:lnTo>
                  <a:lnTo>
                    <a:pt x="2768" y="2098"/>
                  </a:lnTo>
                  <a:lnTo>
                    <a:pt x="2595" y="2164"/>
                  </a:lnTo>
                  <a:lnTo>
                    <a:pt x="2410" y="2224"/>
                  </a:lnTo>
                  <a:lnTo>
                    <a:pt x="2224" y="2284"/>
                  </a:lnTo>
                  <a:lnTo>
                    <a:pt x="2027" y="2350"/>
                  </a:lnTo>
                  <a:lnTo>
                    <a:pt x="1824" y="2410"/>
                  </a:lnTo>
                  <a:lnTo>
                    <a:pt x="1614" y="2470"/>
                  </a:lnTo>
                  <a:lnTo>
                    <a:pt x="1399" y="2530"/>
                  </a:lnTo>
                  <a:lnTo>
                    <a:pt x="957" y="2644"/>
                  </a:lnTo>
                  <a:lnTo>
                    <a:pt x="484" y="2757"/>
                  </a:lnTo>
                  <a:lnTo>
                    <a:pt x="0" y="2865"/>
                  </a:lnTo>
                  <a:lnTo>
                    <a:pt x="0" y="2901"/>
                  </a:lnTo>
                  <a:lnTo>
                    <a:pt x="496" y="2787"/>
                  </a:lnTo>
                  <a:lnTo>
                    <a:pt x="969" y="2674"/>
                  </a:lnTo>
                  <a:lnTo>
                    <a:pt x="1423" y="2554"/>
                  </a:lnTo>
                  <a:lnTo>
                    <a:pt x="1638" y="2494"/>
                  </a:lnTo>
                  <a:lnTo>
                    <a:pt x="1854" y="2434"/>
                  </a:lnTo>
                  <a:lnTo>
                    <a:pt x="2057" y="2374"/>
                  </a:lnTo>
                  <a:lnTo>
                    <a:pt x="2254" y="2308"/>
                  </a:lnTo>
                  <a:lnTo>
                    <a:pt x="2451" y="2248"/>
                  </a:lnTo>
                  <a:lnTo>
                    <a:pt x="2637" y="2182"/>
                  </a:lnTo>
                  <a:lnTo>
                    <a:pt x="2816" y="2116"/>
                  </a:lnTo>
                  <a:lnTo>
                    <a:pt x="2990" y="2050"/>
                  </a:lnTo>
                  <a:lnTo>
                    <a:pt x="3151" y="1984"/>
                  </a:lnTo>
                  <a:lnTo>
                    <a:pt x="3312" y="1924"/>
                  </a:lnTo>
                  <a:lnTo>
                    <a:pt x="3462" y="1858"/>
                  </a:lnTo>
                  <a:lnTo>
                    <a:pt x="3605" y="1792"/>
                  </a:lnTo>
                  <a:lnTo>
                    <a:pt x="3737" y="1720"/>
                  </a:lnTo>
                  <a:lnTo>
                    <a:pt x="3863" y="1654"/>
                  </a:lnTo>
                  <a:lnTo>
                    <a:pt x="3982" y="1589"/>
                  </a:lnTo>
                  <a:lnTo>
                    <a:pt x="4090" y="1523"/>
                  </a:lnTo>
                  <a:lnTo>
                    <a:pt x="4191" y="1457"/>
                  </a:lnTo>
                  <a:lnTo>
                    <a:pt x="4287" y="1391"/>
                  </a:lnTo>
                  <a:lnTo>
                    <a:pt x="4371" y="1325"/>
                  </a:lnTo>
                  <a:lnTo>
                    <a:pt x="4443" y="1259"/>
                  </a:lnTo>
                  <a:lnTo>
                    <a:pt x="4508" y="1193"/>
                  </a:lnTo>
                  <a:lnTo>
                    <a:pt x="4562" y="1127"/>
                  </a:lnTo>
                  <a:lnTo>
                    <a:pt x="4610" y="1061"/>
                  </a:lnTo>
                  <a:lnTo>
                    <a:pt x="4646" y="995"/>
                  </a:lnTo>
                  <a:lnTo>
                    <a:pt x="4670" y="935"/>
                  </a:lnTo>
                  <a:lnTo>
                    <a:pt x="4688" y="869"/>
                  </a:lnTo>
                  <a:lnTo>
                    <a:pt x="4688" y="869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8" name="Freeform 10"/>
            <p:cNvSpPr>
              <a:spLocks/>
            </p:cNvSpPr>
            <p:nvPr/>
          </p:nvSpPr>
          <p:spPr bwMode="hidden">
            <a:xfrm>
              <a:off x="0" y="0"/>
              <a:ext cx="3773" cy="2356"/>
            </a:xfrm>
            <a:custGeom>
              <a:avLst/>
              <a:gdLst/>
              <a:ahLst/>
              <a:cxnLst>
                <a:cxn ang="0">
                  <a:pos x="3761" y="719"/>
                </a:cxn>
                <a:cxn ang="0">
                  <a:pos x="3731" y="599"/>
                </a:cxn>
                <a:cxn ang="0">
                  <a:pos x="3653" y="486"/>
                </a:cxn>
                <a:cxn ang="0">
                  <a:pos x="3522" y="378"/>
                </a:cxn>
                <a:cxn ang="0">
                  <a:pos x="3348" y="282"/>
                </a:cxn>
                <a:cxn ang="0">
                  <a:pos x="3127" y="192"/>
                </a:cxn>
                <a:cxn ang="0">
                  <a:pos x="2864" y="108"/>
                </a:cxn>
                <a:cxn ang="0">
                  <a:pos x="2559" y="36"/>
                </a:cxn>
                <a:cxn ang="0">
                  <a:pos x="2230" y="0"/>
                </a:cxn>
                <a:cxn ang="0">
                  <a:pos x="2577" y="72"/>
                </a:cxn>
                <a:cxn ang="0">
                  <a:pos x="2876" y="150"/>
                </a:cxn>
                <a:cxn ang="0">
                  <a:pos x="3139" y="234"/>
                </a:cxn>
                <a:cxn ang="0">
                  <a:pos x="3348" y="330"/>
                </a:cxn>
                <a:cxn ang="0">
                  <a:pos x="3516" y="432"/>
                </a:cxn>
                <a:cxn ang="0">
                  <a:pos x="3623" y="545"/>
                </a:cxn>
                <a:cxn ang="0">
                  <a:pos x="3683" y="665"/>
                </a:cxn>
                <a:cxn ang="0">
                  <a:pos x="3689" y="791"/>
                </a:cxn>
                <a:cxn ang="0">
                  <a:pos x="3653" y="887"/>
                </a:cxn>
                <a:cxn ang="0">
                  <a:pos x="3593" y="989"/>
                </a:cxn>
                <a:cxn ang="0">
                  <a:pos x="3498" y="1091"/>
                </a:cxn>
                <a:cxn ang="0">
                  <a:pos x="3372" y="1187"/>
                </a:cxn>
                <a:cxn ang="0">
                  <a:pos x="3223" y="1289"/>
                </a:cxn>
                <a:cxn ang="0">
                  <a:pos x="3043" y="1391"/>
                </a:cxn>
                <a:cxn ang="0">
                  <a:pos x="2834" y="1493"/>
                </a:cxn>
                <a:cxn ang="0">
                  <a:pos x="2607" y="1589"/>
                </a:cxn>
                <a:cxn ang="0">
                  <a:pos x="2075" y="1786"/>
                </a:cxn>
                <a:cxn ang="0">
                  <a:pos x="1459" y="1972"/>
                </a:cxn>
                <a:cxn ang="0">
                  <a:pos x="765" y="2158"/>
                </a:cxn>
                <a:cxn ang="0">
                  <a:pos x="0" y="2326"/>
                </a:cxn>
                <a:cxn ang="0">
                  <a:pos x="401" y="2272"/>
                </a:cxn>
                <a:cxn ang="0">
                  <a:pos x="1142" y="2092"/>
                </a:cxn>
                <a:cxn ang="0">
                  <a:pos x="1812" y="1900"/>
                </a:cxn>
                <a:cxn ang="0">
                  <a:pos x="2392" y="1702"/>
                </a:cxn>
                <a:cxn ang="0">
                  <a:pos x="2649" y="1607"/>
                </a:cxn>
                <a:cxn ang="0">
                  <a:pos x="2882" y="1505"/>
                </a:cxn>
                <a:cxn ang="0">
                  <a:pos x="3091" y="1403"/>
                </a:cxn>
                <a:cxn ang="0">
                  <a:pos x="3277" y="1301"/>
                </a:cxn>
                <a:cxn ang="0">
                  <a:pos x="3432" y="1193"/>
                </a:cxn>
                <a:cxn ang="0">
                  <a:pos x="3558" y="1091"/>
                </a:cxn>
                <a:cxn ang="0">
                  <a:pos x="3653" y="989"/>
                </a:cxn>
                <a:cxn ang="0">
                  <a:pos x="3719" y="887"/>
                </a:cxn>
                <a:cxn ang="0">
                  <a:pos x="3755" y="785"/>
                </a:cxn>
              </a:cxnLst>
              <a:rect l="0" t="0" r="r" b="b"/>
              <a:pathLst>
                <a:path w="3761" h="2356">
                  <a:moveTo>
                    <a:pt x="3755" y="785"/>
                  </a:moveTo>
                  <a:lnTo>
                    <a:pt x="3761" y="719"/>
                  </a:lnTo>
                  <a:lnTo>
                    <a:pt x="3755" y="659"/>
                  </a:lnTo>
                  <a:lnTo>
                    <a:pt x="3731" y="599"/>
                  </a:lnTo>
                  <a:lnTo>
                    <a:pt x="3701" y="545"/>
                  </a:lnTo>
                  <a:lnTo>
                    <a:pt x="3653" y="486"/>
                  </a:lnTo>
                  <a:lnTo>
                    <a:pt x="3593" y="432"/>
                  </a:lnTo>
                  <a:lnTo>
                    <a:pt x="3522" y="378"/>
                  </a:lnTo>
                  <a:lnTo>
                    <a:pt x="3444" y="330"/>
                  </a:lnTo>
                  <a:lnTo>
                    <a:pt x="3348" y="282"/>
                  </a:lnTo>
                  <a:lnTo>
                    <a:pt x="3241" y="234"/>
                  </a:lnTo>
                  <a:lnTo>
                    <a:pt x="3127" y="192"/>
                  </a:lnTo>
                  <a:lnTo>
                    <a:pt x="3002" y="150"/>
                  </a:lnTo>
                  <a:lnTo>
                    <a:pt x="2864" y="108"/>
                  </a:lnTo>
                  <a:lnTo>
                    <a:pt x="2715" y="72"/>
                  </a:lnTo>
                  <a:lnTo>
                    <a:pt x="2559" y="36"/>
                  </a:lnTo>
                  <a:lnTo>
                    <a:pt x="2392" y="0"/>
                  </a:lnTo>
                  <a:lnTo>
                    <a:pt x="2230" y="0"/>
                  </a:lnTo>
                  <a:lnTo>
                    <a:pt x="2410" y="36"/>
                  </a:lnTo>
                  <a:lnTo>
                    <a:pt x="2577" y="72"/>
                  </a:lnTo>
                  <a:lnTo>
                    <a:pt x="2732" y="108"/>
                  </a:lnTo>
                  <a:lnTo>
                    <a:pt x="2876" y="150"/>
                  </a:lnTo>
                  <a:lnTo>
                    <a:pt x="3014" y="192"/>
                  </a:lnTo>
                  <a:lnTo>
                    <a:pt x="3139" y="234"/>
                  </a:lnTo>
                  <a:lnTo>
                    <a:pt x="3253" y="282"/>
                  </a:lnTo>
                  <a:lnTo>
                    <a:pt x="3348" y="330"/>
                  </a:lnTo>
                  <a:lnTo>
                    <a:pt x="3438" y="384"/>
                  </a:lnTo>
                  <a:lnTo>
                    <a:pt x="3516" y="432"/>
                  </a:lnTo>
                  <a:lnTo>
                    <a:pt x="3576" y="492"/>
                  </a:lnTo>
                  <a:lnTo>
                    <a:pt x="3623" y="545"/>
                  </a:lnTo>
                  <a:lnTo>
                    <a:pt x="3665" y="605"/>
                  </a:lnTo>
                  <a:lnTo>
                    <a:pt x="3683" y="665"/>
                  </a:lnTo>
                  <a:lnTo>
                    <a:pt x="3695" y="725"/>
                  </a:lnTo>
                  <a:lnTo>
                    <a:pt x="3689" y="791"/>
                  </a:lnTo>
                  <a:lnTo>
                    <a:pt x="3677" y="839"/>
                  </a:lnTo>
                  <a:lnTo>
                    <a:pt x="3653" y="887"/>
                  </a:lnTo>
                  <a:lnTo>
                    <a:pt x="3629" y="941"/>
                  </a:lnTo>
                  <a:lnTo>
                    <a:pt x="3593" y="989"/>
                  </a:lnTo>
                  <a:lnTo>
                    <a:pt x="3546" y="1037"/>
                  </a:lnTo>
                  <a:lnTo>
                    <a:pt x="3498" y="1091"/>
                  </a:lnTo>
                  <a:lnTo>
                    <a:pt x="3438" y="1139"/>
                  </a:lnTo>
                  <a:lnTo>
                    <a:pt x="3372" y="1187"/>
                  </a:lnTo>
                  <a:lnTo>
                    <a:pt x="3301" y="1241"/>
                  </a:lnTo>
                  <a:lnTo>
                    <a:pt x="3223" y="1289"/>
                  </a:lnTo>
                  <a:lnTo>
                    <a:pt x="3133" y="1343"/>
                  </a:lnTo>
                  <a:lnTo>
                    <a:pt x="3043" y="1391"/>
                  </a:lnTo>
                  <a:lnTo>
                    <a:pt x="2942" y="1439"/>
                  </a:lnTo>
                  <a:lnTo>
                    <a:pt x="2834" y="1493"/>
                  </a:lnTo>
                  <a:lnTo>
                    <a:pt x="2727" y="1541"/>
                  </a:lnTo>
                  <a:lnTo>
                    <a:pt x="2607" y="1589"/>
                  </a:lnTo>
                  <a:lnTo>
                    <a:pt x="2356" y="1690"/>
                  </a:lnTo>
                  <a:lnTo>
                    <a:pt x="2075" y="1786"/>
                  </a:lnTo>
                  <a:lnTo>
                    <a:pt x="1782" y="1882"/>
                  </a:lnTo>
                  <a:lnTo>
                    <a:pt x="1459" y="1972"/>
                  </a:lnTo>
                  <a:lnTo>
                    <a:pt x="1124" y="2068"/>
                  </a:lnTo>
                  <a:lnTo>
                    <a:pt x="765" y="2158"/>
                  </a:lnTo>
                  <a:lnTo>
                    <a:pt x="389" y="2242"/>
                  </a:lnTo>
                  <a:lnTo>
                    <a:pt x="0" y="2326"/>
                  </a:lnTo>
                  <a:lnTo>
                    <a:pt x="0" y="2356"/>
                  </a:lnTo>
                  <a:lnTo>
                    <a:pt x="401" y="2272"/>
                  </a:lnTo>
                  <a:lnTo>
                    <a:pt x="777" y="2182"/>
                  </a:lnTo>
                  <a:lnTo>
                    <a:pt x="1142" y="2092"/>
                  </a:lnTo>
                  <a:lnTo>
                    <a:pt x="1483" y="1996"/>
                  </a:lnTo>
                  <a:lnTo>
                    <a:pt x="1812" y="1900"/>
                  </a:lnTo>
                  <a:lnTo>
                    <a:pt x="2111" y="1804"/>
                  </a:lnTo>
                  <a:lnTo>
                    <a:pt x="2392" y="1702"/>
                  </a:lnTo>
                  <a:lnTo>
                    <a:pt x="2523" y="1654"/>
                  </a:lnTo>
                  <a:lnTo>
                    <a:pt x="2649" y="1607"/>
                  </a:lnTo>
                  <a:lnTo>
                    <a:pt x="2768" y="1553"/>
                  </a:lnTo>
                  <a:lnTo>
                    <a:pt x="2882" y="1505"/>
                  </a:lnTo>
                  <a:lnTo>
                    <a:pt x="2990" y="1451"/>
                  </a:lnTo>
                  <a:lnTo>
                    <a:pt x="3091" y="1403"/>
                  </a:lnTo>
                  <a:lnTo>
                    <a:pt x="3187" y="1349"/>
                  </a:lnTo>
                  <a:lnTo>
                    <a:pt x="3277" y="1301"/>
                  </a:lnTo>
                  <a:lnTo>
                    <a:pt x="3354" y="1247"/>
                  </a:lnTo>
                  <a:lnTo>
                    <a:pt x="3432" y="1193"/>
                  </a:lnTo>
                  <a:lnTo>
                    <a:pt x="3498" y="1145"/>
                  </a:lnTo>
                  <a:lnTo>
                    <a:pt x="3558" y="1091"/>
                  </a:lnTo>
                  <a:lnTo>
                    <a:pt x="3611" y="1043"/>
                  </a:lnTo>
                  <a:lnTo>
                    <a:pt x="3653" y="989"/>
                  </a:lnTo>
                  <a:lnTo>
                    <a:pt x="3689" y="941"/>
                  </a:lnTo>
                  <a:lnTo>
                    <a:pt x="3719" y="887"/>
                  </a:lnTo>
                  <a:lnTo>
                    <a:pt x="3743" y="833"/>
                  </a:lnTo>
                  <a:lnTo>
                    <a:pt x="3755" y="785"/>
                  </a:lnTo>
                  <a:lnTo>
                    <a:pt x="3755" y="785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299" name="Freeform 11"/>
            <p:cNvSpPr>
              <a:spLocks/>
            </p:cNvSpPr>
            <p:nvPr/>
          </p:nvSpPr>
          <p:spPr bwMode="hidden">
            <a:xfrm>
              <a:off x="0" y="0"/>
              <a:ext cx="2933" cy="1846"/>
            </a:xfrm>
            <a:custGeom>
              <a:avLst/>
              <a:gdLst/>
              <a:ahLst/>
              <a:cxnLst>
                <a:cxn ang="0">
                  <a:pos x="2924" y="647"/>
                </a:cxn>
                <a:cxn ang="0">
                  <a:pos x="2876" y="528"/>
                </a:cxn>
                <a:cxn ang="0">
                  <a:pos x="2750" y="414"/>
                </a:cxn>
                <a:cxn ang="0">
                  <a:pos x="2559" y="318"/>
                </a:cxn>
                <a:cxn ang="0">
                  <a:pos x="2302" y="228"/>
                </a:cxn>
                <a:cxn ang="0">
                  <a:pos x="1985" y="150"/>
                </a:cxn>
                <a:cxn ang="0">
                  <a:pos x="1608" y="78"/>
                </a:cxn>
                <a:cxn ang="0">
                  <a:pos x="1178" y="24"/>
                </a:cxn>
                <a:cxn ang="0">
                  <a:pos x="694" y="0"/>
                </a:cxn>
                <a:cxn ang="0">
                  <a:pos x="1190" y="48"/>
                </a:cxn>
                <a:cxn ang="0">
                  <a:pos x="1626" y="108"/>
                </a:cxn>
                <a:cxn ang="0">
                  <a:pos x="2009" y="180"/>
                </a:cxn>
                <a:cxn ang="0">
                  <a:pos x="2326" y="264"/>
                </a:cxn>
                <a:cxn ang="0">
                  <a:pos x="2571" y="360"/>
                </a:cxn>
                <a:cxn ang="0">
                  <a:pos x="2750" y="468"/>
                </a:cxn>
                <a:cxn ang="0">
                  <a:pos x="2846" y="587"/>
                </a:cxn>
                <a:cxn ang="0">
                  <a:pos x="2864" y="713"/>
                </a:cxn>
                <a:cxn ang="0">
                  <a:pos x="2840" y="785"/>
                </a:cxn>
                <a:cxn ang="0">
                  <a:pos x="2792" y="857"/>
                </a:cxn>
                <a:cxn ang="0">
                  <a:pos x="2625" y="1001"/>
                </a:cxn>
                <a:cxn ang="0">
                  <a:pos x="2368" y="1145"/>
                </a:cxn>
                <a:cxn ang="0">
                  <a:pos x="2033" y="1289"/>
                </a:cxn>
                <a:cxn ang="0">
                  <a:pos x="1626" y="1433"/>
                </a:cxn>
                <a:cxn ang="0">
                  <a:pos x="1142" y="1571"/>
                </a:cxn>
                <a:cxn ang="0">
                  <a:pos x="604" y="1702"/>
                </a:cxn>
                <a:cxn ang="0">
                  <a:pos x="0" y="1828"/>
                </a:cxn>
                <a:cxn ang="0">
                  <a:pos x="311" y="1780"/>
                </a:cxn>
                <a:cxn ang="0">
                  <a:pos x="897" y="1648"/>
                </a:cxn>
                <a:cxn ang="0">
                  <a:pos x="1417" y="1511"/>
                </a:cxn>
                <a:cxn ang="0">
                  <a:pos x="1871" y="1367"/>
                </a:cxn>
                <a:cxn ang="0">
                  <a:pos x="2254" y="1223"/>
                </a:cxn>
                <a:cxn ang="0">
                  <a:pos x="2559" y="1079"/>
                </a:cxn>
                <a:cxn ang="0">
                  <a:pos x="2774" y="929"/>
                </a:cxn>
                <a:cxn ang="0">
                  <a:pos x="2876" y="815"/>
                </a:cxn>
                <a:cxn ang="0">
                  <a:pos x="2912" y="743"/>
                </a:cxn>
                <a:cxn ang="0">
                  <a:pos x="2924" y="707"/>
                </a:cxn>
              </a:cxnLst>
              <a:rect l="0" t="0" r="r" b="b"/>
              <a:pathLst>
                <a:path w="2924" h="1846">
                  <a:moveTo>
                    <a:pt x="2924" y="707"/>
                  </a:moveTo>
                  <a:lnTo>
                    <a:pt x="2924" y="647"/>
                  </a:lnTo>
                  <a:lnTo>
                    <a:pt x="2912" y="581"/>
                  </a:lnTo>
                  <a:lnTo>
                    <a:pt x="2876" y="528"/>
                  </a:lnTo>
                  <a:lnTo>
                    <a:pt x="2822" y="468"/>
                  </a:lnTo>
                  <a:lnTo>
                    <a:pt x="2750" y="414"/>
                  </a:lnTo>
                  <a:lnTo>
                    <a:pt x="2667" y="366"/>
                  </a:lnTo>
                  <a:lnTo>
                    <a:pt x="2559" y="318"/>
                  </a:lnTo>
                  <a:lnTo>
                    <a:pt x="2440" y="270"/>
                  </a:lnTo>
                  <a:lnTo>
                    <a:pt x="2302" y="228"/>
                  </a:lnTo>
                  <a:lnTo>
                    <a:pt x="2153" y="186"/>
                  </a:lnTo>
                  <a:lnTo>
                    <a:pt x="1985" y="150"/>
                  </a:lnTo>
                  <a:lnTo>
                    <a:pt x="1806" y="114"/>
                  </a:lnTo>
                  <a:lnTo>
                    <a:pt x="1608" y="78"/>
                  </a:lnTo>
                  <a:lnTo>
                    <a:pt x="1399" y="54"/>
                  </a:lnTo>
                  <a:lnTo>
                    <a:pt x="1178" y="24"/>
                  </a:lnTo>
                  <a:lnTo>
                    <a:pt x="945" y="0"/>
                  </a:lnTo>
                  <a:lnTo>
                    <a:pt x="694" y="0"/>
                  </a:lnTo>
                  <a:lnTo>
                    <a:pt x="945" y="24"/>
                  </a:lnTo>
                  <a:lnTo>
                    <a:pt x="1190" y="48"/>
                  </a:lnTo>
                  <a:lnTo>
                    <a:pt x="1417" y="78"/>
                  </a:lnTo>
                  <a:lnTo>
                    <a:pt x="1626" y="108"/>
                  </a:lnTo>
                  <a:lnTo>
                    <a:pt x="1824" y="144"/>
                  </a:lnTo>
                  <a:lnTo>
                    <a:pt x="2009" y="180"/>
                  </a:lnTo>
                  <a:lnTo>
                    <a:pt x="2176" y="222"/>
                  </a:lnTo>
                  <a:lnTo>
                    <a:pt x="2326" y="264"/>
                  </a:lnTo>
                  <a:lnTo>
                    <a:pt x="2457" y="312"/>
                  </a:lnTo>
                  <a:lnTo>
                    <a:pt x="2571" y="360"/>
                  </a:lnTo>
                  <a:lnTo>
                    <a:pt x="2667" y="414"/>
                  </a:lnTo>
                  <a:lnTo>
                    <a:pt x="2750" y="468"/>
                  </a:lnTo>
                  <a:lnTo>
                    <a:pt x="2804" y="528"/>
                  </a:lnTo>
                  <a:lnTo>
                    <a:pt x="2846" y="587"/>
                  </a:lnTo>
                  <a:lnTo>
                    <a:pt x="2864" y="647"/>
                  </a:lnTo>
                  <a:lnTo>
                    <a:pt x="2864" y="713"/>
                  </a:lnTo>
                  <a:lnTo>
                    <a:pt x="2852" y="749"/>
                  </a:lnTo>
                  <a:lnTo>
                    <a:pt x="2840" y="785"/>
                  </a:lnTo>
                  <a:lnTo>
                    <a:pt x="2816" y="821"/>
                  </a:lnTo>
                  <a:lnTo>
                    <a:pt x="2792" y="857"/>
                  </a:lnTo>
                  <a:lnTo>
                    <a:pt x="2721" y="929"/>
                  </a:lnTo>
                  <a:lnTo>
                    <a:pt x="2625" y="1001"/>
                  </a:lnTo>
                  <a:lnTo>
                    <a:pt x="2505" y="1073"/>
                  </a:lnTo>
                  <a:lnTo>
                    <a:pt x="2368" y="1145"/>
                  </a:lnTo>
                  <a:lnTo>
                    <a:pt x="2212" y="1217"/>
                  </a:lnTo>
                  <a:lnTo>
                    <a:pt x="2033" y="1289"/>
                  </a:lnTo>
                  <a:lnTo>
                    <a:pt x="1842" y="1361"/>
                  </a:lnTo>
                  <a:lnTo>
                    <a:pt x="1626" y="1433"/>
                  </a:lnTo>
                  <a:lnTo>
                    <a:pt x="1393" y="1499"/>
                  </a:lnTo>
                  <a:lnTo>
                    <a:pt x="1142" y="1571"/>
                  </a:lnTo>
                  <a:lnTo>
                    <a:pt x="879" y="1636"/>
                  </a:lnTo>
                  <a:lnTo>
                    <a:pt x="604" y="1702"/>
                  </a:lnTo>
                  <a:lnTo>
                    <a:pt x="305" y="1768"/>
                  </a:lnTo>
                  <a:lnTo>
                    <a:pt x="0" y="1828"/>
                  </a:lnTo>
                  <a:lnTo>
                    <a:pt x="0" y="1846"/>
                  </a:lnTo>
                  <a:lnTo>
                    <a:pt x="311" y="1780"/>
                  </a:lnTo>
                  <a:lnTo>
                    <a:pt x="610" y="1714"/>
                  </a:lnTo>
                  <a:lnTo>
                    <a:pt x="897" y="1648"/>
                  </a:lnTo>
                  <a:lnTo>
                    <a:pt x="1166" y="1583"/>
                  </a:lnTo>
                  <a:lnTo>
                    <a:pt x="1417" y="1511"/>
                  </a:lnTo>
                  <a:lnTo>
                    <a:pt x="1656" y="1439"/>
                  </a:lnTo>
                  <a:lnTo>
                    <a:pt x="1871" y="1367"/>
                  </a:lnTo>
                  <a:lnTo>
                    <a:pt x="2075" y="1295"/>
                  </a:lnTo>
                  <a:lnTo>
                    <a:pt x="2254" y="1223"/>
                  </a:lnTo>
                  <a:lnTo>
                    <a:pt x="2416" y="1151"/>
                  </a:lnTo>
                  <a:lnTo>
                    <a:pt x="2559" y="1079"/>
                  </a:lnTo>
                  <a:lnTo>
                    <a:pt x="2679" y="1001"/>
                  </a:lnTo>
                  <a:lnTo>
                    <a:pt x="2774" y="929"/>
                  </a:lnTo>
                  <a:lnTo>
                    <a:pt x="2846" y="857"/>
                  </a:lnTo>
                  <a:lnTo>
                    <a:pt x="2876" y="815"/>
                  </a:lnTo>
                  <a:lnTo>
                    <a:pt x="2900" y="779"/>
                  </a:lnTo>
                  <a:lnTo>
                    <a:pt x="2912" y="743"/>
                  </a:lnTo>
                  <a:lnTo>
                    <a:pt x="2924" y="707"/>
                  </a:lnTo>
                  <a:lnTo>
                    <a:pt x="2924" y="70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300" name="Freeform 12"/>
            <p:cNvSpPr>
              <a:spLocks/>
            </p:cNvSpPr>
            <p:nvPr/>
          </p:nvSpPr>
          <p:spPr bwMode="hidden">
            <a:xfrm>
              <a:off x="114" y="2847"/>
              <a:ext cx="1493" cy="204"/>
            </a:xfrm>
            <a:custGeom>
              <a:avLst/>
              <a:gdLst/>
              <a:ahLst/>
              <a:cxnLst>
                <a:cxn ang="0">
                  <a:pos x="1399" y="204"/>
                </a:cxn>
                <a:cxn ang="0">
                  <a:pos x="0" y="18"/>
                </a:cxn>
                <a:cxn ang="0">
                  <a:pos x="77" y="0"/>
                </a:cxn>
                <a:cxn ang="0">
                  <a:pos x="1488" y="186"/>
                </a:cxn>
                <a:cxn ang="0">
                  <a:pos x="1399" y="204"/>
                </a:cxn>
                <a:cxn ang="0">
                  <a:pos x="1399" y="204"/>
                </a:cxn>
              </a:cxnLst>
              <a:rect l="0" t="0" r="r" b="b"/>
              <a:pathLst>
                <a:path w="1488" h="204">
                  <a:moveTo>
                    <a:pt x="1399" y="204"/>
                  </a:moveTo>
                  <a:lnTo>
                    <a:pt x="0" y="18"/>
                  </a:lnTo>
                  <a:lnTo>
                    <a:pt x="77" y="0"/>
                  </a:lnTo>
                  <a:lnTo>
                    <a:pt x="1488" y="186"/>
                  </a:lnTo>
                  <a:lnTo>
                    <a:pt x="1399" y="204"/>
                  </a:lnTo>
                  <a:lnTo>
                    <a:pt x="1399" y="20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301" name="Rectangle 13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140302" name="Rectangle 14"/>
            <p:cNvSpPr>
              <a:spLocks noChangeArrowheads="1"/>
            </p:cNvSpPr>
            <p:nvPr/>
          </p:nvSpPr>
          <p:spPr bwMode="hidden">
            <a:xfrm>
              <a:off x="473" y="3105"/>
              <a:ext cx="1" cy="1"/>
            </a:xfrm>
            <a:prstGeom prst="rect">
              <a:avLst/>
            </a:prstGeom>
            <a:solidFill>
              <a:srgbClr val="141485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grpSp>
          <p:nvGrpSpPr>
            <p:cNvPr id="140303" name="Group 15"/>
            <p:cNvGrpSpPr>
              <a:grpSpLocks/>
            </p:cNvGrpSpPr>
            <p:nvPr/>
          </p:nvGrpSpPr>
          <p:grpSpPr bwMode="auto">
            <a:xfrm>
              <a:off x="192" y="2284"/>
              <a:ext cx="1254" cy="923"/>
              <a:chOff x="192" y="2284"/>
              <a:chExt cx="1254" cy="923"/>
            </a:xfrm>
          </p:grpSpPr>
          <p:sp>
            <p:nvSpPr>
              <p:cNvPr id="140304" name="Freeform 16"/>
              <p:cNvSpPr>
                <a:spLocks/>
              </p:cNvSpPr>
              <p:nvPr/>
            </p:nvSpPr>
            <p:spPr bwMode="hidden">
              <a:xfrm>
                <a:off x="408" y="3009"/>
                <a:ext cx="47" cy="6"/>
              </a:xfrm>
              <a:custGeom>
                <a:avLst/>
                <a:gdLst/>
                <a:ahLst/>
                <a:cxnLst>
                  <a:cxn ang="0">
                    <a:pos x="47" y="6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47" y="6"/>
                  </a:cxn>
                  <a:cxn ang="0">
                    <a:pos x="47" y="6"/>
                  </a:cxn>
                  <a:cxn ang="0">
                    <a:pos x="47" y="6"/>
                  </a:cxn>
                </a:cxnLst>
                <a:rect l="0" t="0" r="r" b="b"/>
                <a:pathLst>
                  <a:path w="47" h="6">
                    <a:moveTo>
                      <a:pt x="47" y="6"/>
                    </a:moveTo>
                    <a:lnTo>
                      <a:pt x="0" y="0"/>
                    </a:lnTo>
                    <a:lnTo>
                      <a:pt x="0" y="0"/>
                    </a:lnTo>
                    <a:lnTo>
                      <a:pt x="47" y="6"/>
                    </a:lnTo>
                    <a:lnTo>
                      <a:pt x="47" y="6"/>
                    </a:lnTo>
                    <a:lnTo>
                      <a:pt x="47" y="6"/>
                    </a:lnTo>
                    <a:close/>
                  </a:path>
                </a:pathLst>
              </a:custGeom>
              <a:solidFill>
                <a:srgbClr val="141485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05" name="Freeform 17"/>
              <p:cNvSpPr>
                <a:spLocks/>
              </p:cNvSpPr>
              <p:nvPr/>
            </p:nvSpPr>
            <p:spPr bwMode="hidden">
              <a:xfrm>
                <a:off x="912" y="2284"/>
                <a:ext cx="324" cy="162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6" y="24"/>
                  </a:cxn>
                  <a:cxn ang="0">
                    <a:pos x="12" y="18"/>
                  </a:cxn>
                  <a:cxn ang="0">
                    <a:pos x="48" y="6"/>
                  </a:cxn>
                  <a:cxn ang="0">
                    <a:pos x="101" y="0"/>
                  </a:cxn>
                  <a:cxn ang="0">
                    <a:pos x="137" y="6"/>
                  </a:cxn>
                  <a:cxn ang="0">
                    <a:pos x="173" y="18"/>
                  </a:cxn>
                  <a:cxn ang="0">
                    <a:pos x="239" y="54"/>
                  </a:cxn>
                  <a:cxn ang="0">
                    <a:pos x="287" y="90"/>
                  </a:cxn>
                  <a:cxn ang="0">
                    <a:pos x="317" y="114"/>
                  </a:cxn>
                  <a:cxn ang="0">
                    <a:pos x="323" y="126"/>
                  </a:cxn>
                  <a:cxn ang="0">
                    <a:pos x="323" y="126"/>
                  </a:cxn>
                  <a:cxn ang="0">
                    <a:pos x="221" y="162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323" h="162">
                    <a:moveTo>
                      <a:pt x="0" y="24"/>
                    </a:moveTo>
                    <a:lnTo>
                      <a:pt x="6" y="24"/>
                    </a:lnTo>
                    <a:lnTo>
                      <a:pt x="12" y="18"/>
                    </a:lnTo>
                    <a:lnTo>
                      <a:pt x="48" y="6"/>
                    </a:lnTo>
                    <a:lnTo>
                      <a:pt x="101" y="0"/>
                    </a:lnTo>
                    <a:lnTo>
                      <a:pt x="137" y="6"/>
                    </a:lnTo>
                    <a:lnTo>
                      <a:pt x="173" y="18"/>
                    </a:lnTo>
                    <a:lnTo>
                      <a:pt x="239" y="54"/>
                    </a:lnTo>
                    <a:lnTo>
                      <a:pt x="287" y="90"/>
                    </a:lnTo>
                    <a:lnTo>
                      <a:pt x="317" y="114"/>
                    </a:lnTo>
                    <a:lnTo>
                      <a:pt x="323" y="126"/>
                    </a:lnTo>
                    <a:lnTo>
                      <a:pt x="323" y="126"/>
                    </a:lnTo>
                    <a:lnTo>
                      <a:pt x="221" y="162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06" name="Freeform 18"/>
              <p:cNvSpPr>
                <a:spLocks noEditPoints="1"/>
              </p:cNvSpPr>
              <p:nvPr/>
            </p:nvSpPr>
            <p:spPr bwMode="hidden">
              <a:xfrm>
                <a:off x="192" y="2284"/>
                <a:ext cx="1254" cy="923"/>
              </a:xfrm>
              <a:custGeom>
                <a:avLst/>
                <a:gdLst/>
                <a:ahLst/>
                <a:cxnLst>
                  <a:cxn ang="0">
                    <a:pos x="1166" y="641"/>
                  </a:cxn>
                  <a:cxn ang="0">
                    <a:pos x="1166" y="473"/>
                  </a:cxn>
                  <a:cxn ang="0">
                    <a:pos x="1136" y="384"/>
                  </a:cxn>
                  <a:cxn ang="0">
                    <a:pos x="1112" y="288"/>
                  </a:cxn>
                  <a:cxn ang="0">
                    <a:pos x="1053" y="174"/>
                  </a:cxn>
                  <a:cxn ang="0">
                    <a:pos x="981" y="96"/>
                  </a:cxn>
                  <a:cxn ang="0">
                    <a:pos x="963" y="72"/>
                  </a:cxn>
                  <a:cxn ang="0">
                    <a:pos x="891" y="18"/>
                  </a:cxn>
                  <a:cxn ang="0">
                    <a:pos x="819" y="6"/>
                  </a:cxn>
                  <a:cxn ang="0">
                    <a:pos x="712" y="24"/>
                  </a:cxn>
                  <a:cxn ang="0">
                    <a:pos x="664" y="42"/>
                  </a:cxn>
                  <a:cxn ang="0">
                    <a:pos x="568" y="120"/>
                  </a:cxn>
                  <a:cxn ang="0">
                    <a:pos x="532" y="228"/>
                  </a:cxn>
                  <a:cxn ang="0">
                    <a:pos x="509" y="348"/>
                  </a:cxn>
                  <a:cxn ang="0">
                    <a:pos x="431" y="479"/>
                  </a:cxn>
                  <a:cxn ang="0">
                    <a:pos x="413" y="539"/>
                  </a:cxn>
                  <a:cxn ang="0">
                    <a:pos x="353" y="599"/>
                  </a:cxn>
                  <a:cxn ang="0">
                    <a:pos x="305" y="629"/>
                  </a:cxn>
                  <a:cxn ang="0">
                    <a:pos x="293" y="635"/>
                  </a:cxn>
                  <a:cxn ang="0">
                    <a:pos x="257" y="677"/>
                  </a:cxn>
                  <a:cxn ang="0">
                    <a:pos x="150" y="797"/>
                  </a:cxn>
                  <a:cxn ang="0">
                    <a:pos x="54" y="839"/>
                  </a:cxn>
                  <a:cxn ang="0">
                    <a:pos x="156" y="905"/>
                  </a:cxn>
                  <a:cxn ang="0">
                    <a:pos x="240" y="869"/>
                  </a:cxn>
                  <a:cxn ang="0">
                    <a:pos x="640" y="827"/>
                  </a:cxn>
                  <a:cxn ang="0">
                    <a:pos x="700" y="725"/>
                  </a:cxn>
                  <a:cxn ang="0">
                    <a:pos x="694" y="611"/>
                  </a:cxn>
                  <a:cxn ang="0">
                    <a:pos x="778" y="551"/>
                  </a:cxn>
                  <a:cxn ang="0">
                    <a:pos x="879" y="449"/>
                  </a:cxn>
                  <a:cxn ang="0">
                    <a:pos x="909" y="414"/>
                  </a:cxn>
                  <a:cxn ang="0">
                    <a:pos x="975" y="318"/>
                  </a:cxn>
                  <a:cxn ang="0">
                    <a:pos x="1023" y="336"/>
                  </a:cxn>
                  <a:cxn ang="0">
                    <a:pos x="1118" y="617"/>
                  </a:cxn>
                  <a:cxn ang="0">
                    <a:pos x="1112" y="689"/>
                  </a:cxn>
                  <a:cxn ang="0">
                    <a:pos x="1148" y="749"/>
                  </a:cxn>
                  <a:cxn ang="0">
                    <a:pos x="1202" y="713"/>
                  </a:cxn>
                  <a:cxn ang="0">
                    <a:pos x="1238" y="749"/>
                  </a:cxn>
                  <a:cxn ang="0">
                    <a:pos x="1250" y="743"/>
                  </a:cxn>
                  <a:cxn ang="0">
                    <a:pos x="694" y="264"/>
                  </a:cxn>
                  <a:cxn ang="0">
                    <a:pos x="784" y="372"/>
                  </a:cxn>
                  <a:cxn ang="0">
                    <a:pos x="766" y="443"/>
                  </a:cxn>
                  <a:cxn ang="0">
                    <a:pos x="706" y="515"/>
                  </a:cxn>
                  <a:cxn ang="0">
                    <a:pos x="658" y="569"/>
                  </a:cxn>
                  <a:cxn ang="0">
                    <a:pos x="616" y="593"/>
                  </a:cxn>
                  <a:cxn ang="0">
                    <a:pos x="574" y="617"/>
                  </a:cxn>
                  <a:cxn ang="0">
                    <a:pos x="562" y="707"/>
                  </a:cxn>
                  <a:cxn ang="0">
                    <a:pos x="353" y="755"/>
                  </a:cxn>
                  <a:cxn ang="0">
                    <a:pos x="389" y="641"/>
                  </a:cxn>
                  <a:cxn ang="0">
                    <a:pos x="425" y="647"/>
                  </a:cxn>
                  <a:cxn ang="0">
                    <a:pos x="443" y="617"/>
                  </a:cxn>
                  <a:cxn ang="0">
                    <a:pos x="568" y="515"/>
                  </a:cxn>
                  <a:cxn ang="0">
                    <a:pos x="616" y="473"/>
                  </a:cxn>
                  <a:cxn ang="0">
                    <a:pos x="640" y="396"/>
                  </a:cxn>
                  <a:cxn ang="0">
                    <a:pos x="640" y="378"/>
                  </a:cxn>
                  <a:cxn ang="0">
                    <a:pos x="664" y="270"/>
                  </a:cxn>
                  <a:cxn ang="0">
                    <a:pos x="682" y="192"/>
                  </a:cxn>
                  <a:cxn ang="0">
                    <a:pos x="694" y="264"/>
                  </a:cxn>
                  <a:cxn ang="0">
                    <a:pos x="532" y="455"/>
                  </a:cxn>
                  <a:cxn ang="0">
                    <a:pos x="634" y="803"/>
                  </a:cxn>
                </a:cxnLst>
                <a:rect l="0" t="0" r="r" b="b"/>
                <a:pathLst>
                  <a:path w="1250" h="923">
                    <a:moveTo>
                      <a:pt x="1244" y="713"/>
                    </a:moveTo>
                    <a:lnTo>
                      <a:pt x="1214" y="683"/>
                    </a:lnTo>
                    <a:lnTo>
                      <a:pt x="1166" y="653"/>
                    </a:lnTo>
                    <a:lnTo>
                      <a:pt x="1166" y="653"/>
                    </a:lnTo>
                    <a:lnTo>
                      <a:pt x="1166" y="641"/>
                    </a:lnTo>
                    <a:lnTo>
                      <a:pt x="1172" y="617"/>
                    </a:lnTo>
                    <a:lnTo>
                      <a:pt x="1172" y="581"/>
                    </a:lnTo>
                    <a:lnTo>
                      <a:pt x="1172" y="545"/>
                    </a:lnTo>
                    <a:lnTo>
                      <a:pt x="1172" y="509"/>
                    </a:lnTo>
                    <a:lnTo>
                      <a:pt x="1166" y="473"/>
                    </a:lnTo>
                    <a:lnTo>
                      <a:pt x="1154" y="443"/>
                    </a:lnTo>
                    <a:lnTo>
                      <a:pt x="1148" y="431"/>
                    </a:lnTo>
                    <a:lnTo>
                      <a:pt x="1142" y="425"/>
                    </a:lnTo>
                    <a:lnTo>
                      <a:pt x="1142" y="408"/>
                    </a:lnTo>
                    <a:lnTo>
                      <a:pt x="1136" y="384"/>
                    </a:lnTo>
                    <a:lnTo>
                      <a:pt x="1130" y="354"/>
                    </a:lnTo>
                    <a:lnTo>
                      <a:pt x="1118" y="324"/>
                    </a:lnTo>
                    <a:lnTo>
                      <a:pt x="1106" y="300"/>
                    </a:lnTo>
                    <a:lnTo>
                      <a:pt x="1112" y="294"/>
                    </a:lnTo>
                    <a:lnTo>
                      <a:pt x="1112" y="288"/>
                    </a:lnTo>
                    <a:lnTo>
                      <a:pt x="1112" y="270"/>
                    </a:lnTo>
                    <a:lnTo>
                      <a:pt x="1106" y="252"/>
                    </a:lnTo>
                    <a:lnTo>
                      <a:pt x="1083" y="210"/>
                    </a:lnTo>
                    <a:lnTo>
                      <a:pt x="1059" y="180"/>
                    </a:lnTo>
                    <a:lnTo>
                      <a:pt x="1053" y="174"/>
                    </a:lnTo>
                    <a:lnTo>
                      <a:pt x="1047" y="168"/>
                    </a:lnTo>
                    <a:lnTo>
                      <a:pt x="1041" y="126"/>
                    </a:lnTo>
                    <a:lnTo>
                      <a:pt x="1017" y="114"/>
                    </a:lnTo>
                    <a:lnTo>
                      <a:pt x="987" y="90"/>
                    </a:lnTo>
                    <a:lnTo>
                      <a:pt x="981" y="96"/>
                    </a:lnTo>
                    <a:lnTo>
                      <a:pt x="981" y="102"/>
                    </a:lnTo>
                    <a:lnTo>
                      <a:pt x="975" y="120"/>
                    </a:lnTo>
                    <a:lnTo>
                      <a:pt x="975" y="108"/>
                    </a:lnTo>
                    <a:lnTo>
                      <a:pt x="969" y="90"/>
                    </a:lnTo>
                    <a:lnTo>
                      <a:pt x="963" y="72"/>
                    </a:lnTo>
                    <a:lnTo>
                      <a:pt x="963" y="66"/>
                    </a:lnTo>
                    <a:lnTo>
                      <a:pt x="933" y="42"/>
                    </a:lnTo>
                    <a:lnTo>
                      <a:pt x="921" y="36"/>
                    </a:lnTo>
                    <a:lnTo>
                      <a:pt x="915" y="30"/>
                    </a:lnTo>
                    <a:lnTo>
                      <a:pt x="891" y="18"/>
                    </a:lnTo>
                    <a:lnTo>
                      <a:pt x="885" y="18"/>
                    </a:lnTo>
                    <a:lnTo>
                      <a:pt x="867" y="18"/>
                    </a:lnTo>
                    <a:lnTo>
                      <a:pt x="855" y="18"/>
                    </a:lnTo>
                    <a:lnTo>
                      <a:pt x="849" y="18"/>
                    </a:lnTo>
                    <a:lnTo>
                      <a:pt x="819" y="6"/>
                    </a:lnTo>
                    <a:lnTo>
                      <a:pt x="796" y="0"/>
                    </a:lnTo>
                    <a:lnTo>
                      <a:pt x="772" y="6"/>
                    </a:lnTo>
                    <a:lnTo>
                      <a:pt x="754" y="18"/>
                    </a:lnTo>
                    <a:lnTo>
                      <a:pt x="730" y="18"/>
                    </a:lnTo>
                    <a:lnTo>
                      <a:pt x="712" y="24"/>
                    </a:lnTo>
                    <a:lnTo>
                      <a:pt x="700" y="30"/>
                    </a:lnTo>
                    <a:lnTo>
                      <a:pt x="700" y="30"/>
                    </a:lnTo>
                    <a:lnTo>
                      <a:pt x="694" y="30"/>
                    </a:lnTo>
                    <a:lnTo>
                      <a:pt x="688" y="30"/>
                    </a:lnTo>
                    <a:lnTo>
                      <a:pt x="664" y="42"/>
                    </a:lnTo>
                    <a:lnTo>
                      <a:pt x="628" y="60"/>
                    </a:lnTo>
                    <a:lnTo>
                      <a:pt x="586" y="90"/>
                    </a:lnTo>
                    <a:lnTo>
                      <a:pt x="574" y="108"/>
                    </a:lnTo>
                    <a:lnTo>
                      <a:pt x="562" y="120"/>
                    </a:lnTo>
                    <a:lnTo>
                      <a:pt x="568" y="120"/>
                    </a:lnTo>
                    <a:lnTo>
                      <a:pt x="568" y="114"/>
                    </a:lnTo>
                    <a:lnTo>
                      <a:pt x="550" y="150"/>
                    </a:lnTo>
                    <a:lnTo>
                      <a:pt x="538" y="192"/>
                    </a:lnTo>
                    <a:lnTo>
                      <a:pt x="532" y="216"/>
                    </a:lnTo>
                    <a:lnTo>
                      <a:pt x="532" y="228"/>
                    </a:lnTo>
                    <a:lnTo>
                      <a:pt x="532" y="228"/>
                    </a:lnTo>
                    <a:lnTo>
                      <a:pt x="527" y="246"/>
                    </a:lnTo>
                    <a:lnTo>
                      <a:pt x="521" y="276"/>
                    </a:lnTo>
                    <a:lnTo>
                      <a:pt x="515" y="312"/>
                    </a:lnTo>
                    <a:lnTo>
                      <a:pt x="509" y="348"/>
                    </a:lnTo>
                    <a:lnTo>
                      <a:pt x="473" y="390"/>
                    </a:lnTo>
                    <a:lnTo>
                      <a:pt x="473" y="396"/>
                    </a:lnTo>
                    <a:lnTo>
                      <a:pt x="467" y="402"/>
                    </a:lnTo>
                    <a:lnTo>
                      <a:pt x="449" y="437"/>
                    </a:lnTo>
                    <a:lnTo>
                      <a:pt x="431" y="479"/>
                    </a:lnTo>
                    <a:lnTo>
                      <a:pt x="419" y="521"/>
                    </a:lnTo>
                    <a:lnTo>
                      <a:pt x="413" y="527"/>
                    </a:lnTo>
                    <a:lnTo>
                      <a:pt x="413" y="533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413" y="539"/>
                    </a:lnTo>
                    <a:lnTo>
                      <a:pt x="353" y="599"/>
                    </a:lnTo>
                    <a:lnTo>
                      <a:pt x="347" y="599"/>
                    </a:lnTo>
                    <a:lnTo>
                      <a:pt x="341" y="599"/>
                    </a:lnTo>
                    <a:lnTo>
                      <a:pt x="335" y="611"/>
                    </a:lnTo>
                    <a:lnTo>
                      <a:pt x="311" y="629"/>
                    </a:lnTo>
                    <a:lnTo>
                      <a:pt x="305" y="629"/>
                    </a:lnTo>
                    <a:lnTo>
                      <a:pt x="299" y="629"/>
                    </a:lnTo>
                    <a:lnTo>
                      <a:pt x="299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93" y="635"/>
                    </a:lnTo>
                    <a:lnTo>
                      <a:pt x="257" y="659"/>
                    </a:lnTo>
                    <a:lnTo>
                      <a:pt x="257" y="665"/>
                    </a:lnTo>
                    <a:lnTo>
                      <a:pt x="257" y="665"/>
                    </a:lnTo>
                    <a:lnTo>
                      <a:pt x="257" y="677"/>
                    </a:lnTo>
                    <a:lnTo>
                      <a:pt x="257" y="701"/>
                    </a:lnTo>
                    <a:lnTo>
                      <a:pt x="257" y="719"/>
                    </a:lnTo>
                    <a:lnTo>
                      <a:pt x="257" y="731"/>
                    </a:lnTo>
                    <a:lnTo>
                      <a:pt x="216" y="725"/>
                    </a:lnTo>
                    <a:lnTo>
                      <a:pt x="150" y="797"/>
                    </a:lnTo>
                    <a:lnTo>
                      <a:pt x="150" y="827"/>
                    </a:lnTo>
                    <a:lnTo>
                      <a:pt x="174" y="827"/>
                    </a:lnTo>
                    <a:lnTo>
                      <a:pt x="114" y="845"/>
                    </a:lnTo>
                    <a:lnTo>
                      <a:pt x="108" y="851"/>
                    </a:lnTo>
                    <a:lnTo>
                      <a:pt x="54" y="839"/>
                    </a:lnTo>
                    <a:lnTo>
                      <a:pt x="0" y="857"/>
                    </a:lnTo>
                    <a:lnTo>
                      <a:pt x="0" y="875"/>
                    </a:lnTo>
                    <a:lnTo>
                      <a:pt x="102" y="893"/>
                    </a:lnTo>
                    <a:lnTo>
                      <a:pt x="96" y="893"/>
                    </a:lnTo>
                    <a:lnTo>
                      <a:pt x="156" y="905"/>
                    </a:lnTo>
                    <a:lnTo>
                      <a:pt x="168" y="899"/>
                    </a:lnTo>
                    <a:lnTo>
                      <a:pt x="311" y="923"/>
                    </a:lnTo>
                    <a:lnTo>
                      <a:pt x="365" y="911"/>
                    </a:lnTo>
                    <a:lnTo>
                      <a:pt x="371" y="887"/>
                    </a:lnTo>
                    <a:lnTo>
                      <a:pt x="240" y="869"/>
                    </a:lnTo>
                    <a:lnTo>
                      <a:pt x="240" y="863"/>
                    </a:lnTo>
                    <a:lnTo>
                      <a:pt x="497" y="791"/>
                    </a:lnTo>
                    <a:lnTo>
                      <a:pt x="503" y="809"/>
                    </a:lnTo>
                    <a:lnTo>
                      <a:pt x="640" y="827"/>
                    </a:lnTo>
                    <a:lnTo>
                      <a:pt x="640" y="827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700" y="725"/>
                    </a:lnTo>
                    <a:lnTo>
                      <a:pt x="658" y="719"/>
                    </a:lnTo>
                    <a:lnTo>
                      <a:pt x="664" y="653"/>
                    </a:lnTo>
                    <a:lnTo>
                      <a:pt x="664" y="653"/>
                    </a:lnTo>
                    <a:lnTo>
                      <a:pt x="670" y="623"/>
                    </a:lnTo>
                    <a:lnTo>
                      <a:pt x="694" y="611"/>
                    </a:lnTo>
                    <a:lnTo>
                      <a:pt x="694" y="605"/>
                    </a:lnTo>
                    <a:lnTo>
                      <a:pt x="694" y="605"/>
                    </a:lnTo>
                    <a:lnTo>
                      <a:pt x="718" y="587"/>
                    </a:lnTo>
                    <a:lnTo>
                      <a:pt x="748" y="569"/>
                    </a:lnTo>
                    <a:lnTo>
                      <a:pt x="778" y="551"/>
                    </a:lnTo>
                    <a:lnTo>
                      <a:pt x="796" y="533"/>
                    </a:lnTo>
                    <a:lnTo>
                      <a:pt x="819" y="515"/>
                    </a:lnTo>
                    <a:lnTo>
                      <a:pt x="843" y="497"/>
                    </a:lnTo>
                    <a:lnTo>
                      <a:pt x="867" y="467"/>
                    </a:lnTo>
                    <a:lnTo>
                      <a:pt x="879" y="449"/>
                    </a:lnTo>
                    <a:lnTo>
                      <a:pt x="879" y="443"/>
                    </a:lnTo>
                    <a:lnTo>
                      <a:pt x="885" y="443"/>
                    </a:lnTo>
                    <a:lnTo>
                      <a:pt x="891" y="431"/>
                    </a:lnTo>
                    <a:lnTo>
                      <a:pt x="903" y="425"/>
                    </a:lnTo>
                    <a:lnTo>
                      <a:pt x="909" y="414"/>
                    </a:lnTo>
                    <a:lnTo>
                      <a:pt x="909" y="390"/>
                    </a:lnTo>
                    <a:lnTo>
                      <a:pt x="903" y="360"/>
                    </a:lnTo>
                    <a:lnTo>
                      <a:pt x="927" y="348"/>
                    </a:lnTo>
                    <a:lnTo>
                      <a:pt x="951" y="330"/>
                    </a:lnTo>
                    <a:lnTo>
                      <a:pt x="975" y="318"/>
                    </a:lnTo>
                    <a:lnTo>
                      <a:pt x="993" y="300"/>
                    </a:lnTo>
                    <a:lnTo>
                      <a:pt x="999" y="306"/>
                    </a:lnTo>
                    <a:lnTo>
                      <a:pt x="1011" y="306"/>
                    </a:lnTo>
                    <a:lnTo>
                      <a:pt x="1023" y="336"/>
                    </a:lnTo>
                    <a:lnTo>
                      <a:pt x="1023" y="336"/>
                    </a:lnTo>
                    <a:lnTo>
                      <a:pt x="1071" y="449"/>
                    </a:lnTo>
                    <a:lnTo>
                      <a:pt x="1071" y="467"/>
                    </a:lnTo>
                    <a:lnTo>
                      <a:pt x="1077" y="497"/>
                    </a:lnTo>
                    <a:lnTo>
                      <a:pt x="1101" y="563"/>
                    </a:lnTo>
                    <a:lnTo>
                      <a:pt x="1118" y="617"/>
                    </a:lnTo>
                    <a:lnTo>
                      <a:pt x="1124" y="641"/>
                    </a:lnTo>
                    <a:lnTo>
                      <a:pt x="1124" y="653"/>
                    </a:lnTo>
                    <a:lnTo>
                      <a:pt x="1118" y="659"/>
                    </a:lnTo>
                    <a:lnTo>
                      <a:pt x="1112" y="671"/>
                    </a:lnTo>
                    <a:lnTo>
                      <a:pt x="1112" y="689"/>
                    </a:lnTo>
                    <a:lnTo>
                      <a:pt x="1118" y="701"/>
                    </a:lnTo>
                    <a:lnTo>
                      <a:pt x="1124" y="719"/>
                    </a:lnTo>
                    <a:lnTo>
                      <a:pt x="1130" y="737"/>
                    </a:lnTo>
                    <a:lnTo>
                      <a:pt x="1136" y="749"/>
                    </a:lnTo>
                    <a:lnTo>
                      <a:pt x="1148" y="749"/>
                    </a:lnTo>
                    <a:lnTo>
                      <a:pt x="1154" y="743"/>
                    </a:lnTo>
                    <a:lnTo>
                      <a:pt x="1154" y="725"/>
                    </a:lnTo>
                    <a:lnTo>
                      <a:pt x="1148" y="707"/>
                    </a:lnTo>
                    <a:lnTo>
                      <a:pt x="1148" y="701"/>
                    </a:lnTo>
                    <a:lnTo>
                      <a:pt x="1202" y="713"/>
                    </a:lnTo>
                    <a:lnTo>
                      <a:pt x="1208" y="719"/>
                    </a:lnTo>
                    <a:lnTo>
                      <a:pt x="1214" y="737"/>
                    </a:lnTo>
                    <a:lnTo>
                      <a:pt x="1220" y="749"/>
                    </a:lnTo>
                    <a:lnTo>
                      <a:pt x="1232" y="755"/>
                    </a:lnTo>
                    <a:lnTo>
                      <a:pt x="1238" y="749"/>
                    </a:lnTo>
                    <a:lnTo>
                      <a:pt x="1232" y="737"/>
                    </a:lnTo>
                    <a:lnTo>
                      <a:pt x="1238" y="749"/>
                    </a:lnTo>
                    <a:lnTo>
                      <a:pt x="1244" y="755"/>
                    </a:lnTo>
                    <a:lnTo>
                      <a:pt x="1250" y="749"/>
                    </a:lnTo>
                    <a:lnTo>
                      <a:pt x="1250" y="743"/>
                    </a:lnTo>
                    <a:lnTo>
                      <a:pt x="1250" y="731"/>
                    </a:lnTo>
                    <a:lnTo>
                      <a:pt x="1244" y="719"/>
                    </a:lnTo>
                    <a:lnTo>
                      <a:pt x="1244" y="713"/>
                    </a:lnTo>
                    <a:lnTo>
                      <a:pt x="1244" y="713"/>
                    </a:lnTo>
                    <a:close/>
                    <a:moveTo>
                      <a:pt x="694" y="264"/>
                    </a:moveTo>
                    <a:lnTo>
                      <a:pt x="700" y="276"/>
                    </a:lnTo>
                    <a:lnTo>
                      <a:pt x="712" y="288"/>
                    </a:lnTo>
                    <a:lnTo>
                      <a:pt x="742" y="330"/>
                    </a:lnTo>
                    <a:lnTo>
                      <a:pt x="778" y="360"/>
                    </a:lnTo>
                    <a:lnTo>
                      <a:pt x="784" y="372"/>
                    </a:lnTo>
                    <a:lnTo>
                      <a:pt x="790" y="378"/>
                    </a:lnTo>
                    <a:lnTo>
                      <a:pt x="796" y="384"/>
                    </a:lnTo>
                    <a:lnTo>
                      <a:pt x="796" y="384"/>
                    </a:lnTo>
                    <a:lnTo>
                      <a:pt x="790" y="431"/>
                    </a:lnTo>
                    <a:lnTo>
                      <a:pt x="766" y="443"/>
                    </a:lnTo>
                    <a:lnTo>
                      <a:pt x="748" y="461"/>
                    </a:lnTo>
                    <a:lnTo>
                      <a:pt x="724" y="485"/>
                    </a:lnTo>
                    <a:lnTo>
                      <a:pt x="712" y="503"/>
                    </a:lnTo>
                    <a:lnTo>
                      <a:pt x="712" y="509"/>
                    </a:lnTo>
                    <a:lnTo>
                      <a:pt x="706" y="515"/>
                    </a:lnTo>
                    <a:lnTo>
                      <a:pt x="688" y="533"/>
                    </a:lnTo>
                    <a:lnTo>
                      <a:pt x="670" y="551"/>
                    </a:lnTo>
                    <a:lnTo>
                      <a:pt x="658" y="563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8" y="569"/>
                    </a:lnTo>
                    <a:lnTo>
                      <a:pt x="652" y="569"/>
                    </a:lnTo>
                    <a:lnTo>
                      <a:pt x="652" y="575"/>
                    </a:lnTo>
                    <a:lnTo>
                      <a:pt x="640" y="581"/>
                    </a:lnTo>
                    <a:lnTo>
                      <a:pt x="616" y="593"/>
                    </a:lnTo>
                    <a:lnTo>
                      <a:pt x="604" y="599"/>
                    </a:lnTo>
                    <a:lnTo>
                      <a:pt x="592" y="605"/>
                    </a:lnTo>
                    <a:lnTo>
                      <a:pt x="592" y="605"/>
                    </a:lnTo>
                    <a:lnTo>
                      <a:pt x="586" y="611"/>
                    </a:lnTo>
                    <a:lnTo>
                      <a:pt x="574" y="617"/>
                    </a:lnTo>
                    <a:lnTo>
                      <a:pt x="562" y="629"/>
                    </a:lnTo>
                    <a:lnTo>
                      <a:pt x="550" y="635"/>
                    </a:lnTo>
                    <a:lnTo>
                      <a:pt x="550" y="653"/>
                    </a:lnTo>
                    <a:lnTo>
                      <a:pt x="556" y="677"/>
                    </a:lnTo>
                    <a:lnTo>
                      <a:pt x="562" y="707"/>
                    </a:lnTo>
                    <a:lnTo>
                      <a:pt x="538" y="737"/>
                    </a:lnTo>
                    <a:lnTo>
                      <a:pt x="377" y="785"/>
                    </a:lnTo>
                    <a:lnTo>
                      <a:pt x="365" y="761"/>
                    </a:lnTo>
                    <a:lnTo>
                      <a:pt x="359" y="755"/>
                    </a:lnTo>
                    <a:lnTo>
                      <a:pt x="353" y="755"/>
                    </a:lnTo>
                    <a:lnTo>
                      <a:pt x="359" y="683"/>
                    </a:lnTo>
                    <a:lnTo>
                      <a:pt x="365" y="671"/>
                    </a:lnTo>
                    <a:lnTo>
                      <a:pt x="371" y="665"/>
                    </a:lnTo>
                    <a:lnTo>
                      <a:pt x="389" y="641"/>
                    </a:lnTo>
                    <a:lnTo>
                      <a:pt x="389" y="641"/>
                    </a:lnTo>
                    <a:lnTo>
                      <a:pt x="413" y="629"/>
                    </a:lnTo>
                    <a:lnTo>
                      <a:pt x="431" y="611"/>
                    </a:lnTo>
                    <a:lnTo>
                      <a:pt x="419" y="623"/>
                    </a:lnTo>
                    <a:lnTo>
                      <a:pt x="419" y="629"/>
                    </a:lnTo>
                    <a:lnTo>
                      <a:pt x="425" y="647"/>
                    </a:lnTo>
                    <a:lnTo>
                      <a:pt x="425" y="659"/>
                    </a:lnTo>
                    <a:lnTo>
                      <a:pt x="431" y="665"/>
                    </a:lnTo>
                    <a:lnTo>
                      <a:pt x="437" y="659"/>
                    </a:lnTo>
                    <a:lnTo>
                      <a:pt x="443" y="635"/>
                    </a:lnTo>
                    <a:lnTo>
                      <a:pt x="443" y="617"/>
                    </a:lnTo>
                    <a:lnTo>
                      <a:pt x="443" y="605"/>
                    </a:lnTo>
                    <a:lnTo>
                      <a:pt x="491" y="575"/>
                    </a:lnTo>
                    <a:lnTo>
                      <a:pt x="527" y="545"/>
                    </a:lnTo>
                    <a:lnTo>
                      <a:pt x="550" y="527"/>
                    </a:lnTo>
                    <a:lnTo>
                      <a:pt x="568" y="515"/>
                    </a:lnTo>
                    <a:lnTo>
                      <a:pt x="586" y="503"/>
                    </a:lnTo>
                    <a:lnTo>
                      <a:pt x="598" y="497"/>
                    </a:lnTo>
                    <a:lnTo>
                      <a:pt x="610" y="485"/>
                    </a:lnTo>
                    <a:lnTo>
                      <a:pt x="616" y="479"/>
                    </a:lnTo>
                    <a:lnTo>
                      <a:pt x="616" y="473"/>
                    </a:lnTo>
                    <a:lnTo>
                      <a:pt x="628" y="455"/>
                    </a:lnTo>
                    <a:lnTo>
                      <a:pt x="634" y="431"/>
                    </a:lnTo>
                    <a:lnTo>
                      <a:pt x="640" y="408"/>
                    </a:lnTo>
                    <a:lnTo>
                      <a:pt x="640" y="402"/>
                    </a:lnTo>
                    <a:lnTo>
                      <a:pt x="640" y="396"/>
                    </a:lnTo>
                    <a:lnTo>
                      <a:pt x="628" y="396"/>
                    </a:lnTo>
                    <a:lnTo>
                      <a:pt x="634" y="396"/>
                    </a:lnTo>
                    <a:lnTo>
                      <a:pt x="634" y="396"/>
                    </a:lnTo>
                    <a:lnTo>
                      <a:pt x="634" y="390"/>
                    </a:lnTo>
                    <a:lnTo>
                      <a:pt x="640" y="378"/>
                    </a:lnTo>
                    <a:lnTo>
                      <a:pt x="652" y="336"/>
                    </a:lnTo>
                    <a:lnTo>
                      <a:pt x="664" y="300"/>
                    </a:lnTo>
                    <a:lnTo>
                      <a:pt x="664" y="282"/>
                    </a:lnTo>
                    <a:lnTo>
                      <a:pt x="670" y="276"/>
                    </a:lnTo>
                    <a:lnTo>
                      <a:pt x="664" y="270"/>
                    </a:lnTo>
                    <a:lnTo>
                      <a:pt x="658" y="258"/>
                    </a:lnTo>
                    <a:lnTo>
                      <a:pt x="646" y="246"/>
                    </a:lnTo>
                    <a:lnTo>
                      <a:pt x="640" y="240"/>
                    </a:lnTo>
                    <a:lnTo>
                      <a:pt x="676" y="258"/>
                    </a:lnTo>
                    <a:lnTo>
                      <a:pt x="682" y="192"/>
                    </a:lnTo>
                    <a:lnTo>
                      <a:pt x="682" y="198"/>
                    </a:lnTo>
                    <a:lnTo>
                      <a:pt x="682" y="222"/>
                    </a:lnTo>
                    <a:lnTo>
                      <a:pt x="688" y="246"/>
                    </a:lnTo>
                    <a:lnTo>
                      <a:pt x="694" y="264"/>
                    </a:lnTo>
                    <a:lnTo>
                      <a:pt x="694" y="264"/>
                    </a:lnTo>
                    <a:close/>
                    <a:moveTo>
                      <a:pt x="532" y="455"/>
                    </a:moveTo>
                    <a:lnTo>
                      <a:pt x="527" y="461"/>
                    </a:lnTo>
                    <a:lnTo>
                      <a:pt x="532" y="449"/>
                    </a:lnTo>
                    <a:lnTo>
                      <a:pt x="532" y="455"/>
                    </a:lnTo>
                    <a:lnTo>
                      <a:pt x="532" y="455"/>
                    </a:lnTo>
                    <a:close/>
                    <a:moveTo>
                      <a:pt x="634" y="803"/>
                    </a:move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lnTo>
                      <a:pt x="634" y="80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07" name="Freeform 19"/>
              <p:cNvSpPr>
                <a:spLocks/>
              </p:cNvSpPr>
              <p:nvPr/>
            </p:nvSpPr>
            <p:spPr bwMode="hidden">
              <a:xfrm>
                <a:off x="684" y="2709"/>
                <a:ext cx="47" cy="78"/>
              </a:xfrm>
              <a:custGeom>
                <a:avLst/>
                <a:gdLst/>
                <a:ahLst/>
                <a:cxnLst>
                  <a:cxn ang="0">
                    <a:pos x="12" y="72"/>
                  </a:cxn>
                  <a:cxn ang="0">
                    <a:pos x="18" y="60"/>
                  </a:cxn>
                  <a:cxn ang="0">
                    <a:pos x="24" y="54"/>
                  </a:cxn>
                  <a:cxn ang="0">
                    <a:pos x="47" y="0"/>
                  </a:cxn>
                  <a:cxn ang="0">
                    <a:pos x="0" y="78"/>
                  </a:cxn>
                  <a:cxn ang="0">
                    <a:pos x="12" y="72"/>
                  </a:cxn>
                  <a:cxn ang="0">
                    <a:pos x="12" y="72"/>
                  </a:cxn>
                </a:cxnLst>
                <a:rect l="0" t="0" r="r" b="b"/>
                <a:pathLst>
                  <a:path w="47" h="78">
                    <a:moveTo>
                      <a:pt x="12" y="72"/>
                    </a:moveTo>
                    <a:lnTo>
                      <a:pt x="18" y="60"/>
                    </a:lnTo>
                    <a:lnTo>
                      <a:pt x="24" y="54"/>
                    </a:lnTo>
                    <a:lnTo>
                      <a:pt x="47" y="0"/>
                    </a:lnTo>
                    <a:lnTo>
                      <a:pt x="0" y="78"/>
                    </a:lnTo>
                    <a:lnTo>
                      <a:pt x="12" y="72"/>
                    </a:lnTo>
                    <a:lnTo>
                      <a:pt x="12" y="7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08" name="Freeform 20"/>
              <p:cNvSpPr>
                <a:spLocks/>
              </p:cNvSpPr>
              <p:nvPr/>
            </p:nvSpPr>
            <p:spPr bwMode="hidden">
              <a:xfrm>
                <a:off x="1284" y="2572"/>
                <a:ext cx="149" cy="419"/>
              </a:xfrm>
              <a:custGeom>
                <a:avLst/>
                <a:gdLst/>
                <a:ahLst/>
                <a:cxnLst>
                  <a:cxn ang="0">
                    <a:pos x="29" y="96"/>
                  </a:cxn>
                  <a:cxn ang="0">
                    <a:pos x="41" y="126"/>
                  </a:cxn>
                  <a:cxn ang="0">
                    <a:pos x="29" y="161"/>
                  </a:cxn>
                  <a:cxn ang="0">
                    <a:pos x="47" y="149"/>
                  </a:cxn>
                  <a:cxn ang="0">
                    <a:pos x="53" y="347"/>
                  </a:cxn>
                  <a:cxn ang="0">
                    <a:pos x="65" y="371"/>
                  </a:cxn>
                  <a:cxn ang="0">
                    <a:pos x="65" y="377"/>
                  </a:cxn>
                  <a:cxn ang="0">
                    <a:pos x="65" y="389"/>
                  </a:cxn>
                  <a:cxn ang="0">
                    <a:pos x="77" y="395"/>
                  </a:cxn>
                  <a:cxn ang="0">
                    <a:pos x="101" y="407"/>
                  </a:cxn>
                  <a:cxn ang="0">
                    <a:pos x="125" y="413"/>
                  </a:cxn>
                  <a:cxn ang="0">
                    <a:pos x="149" y="419"/>
                  </a:cxn>
                  <a:cxn ang="0">
                    <a:pos x="125" y="395"/>
                  </a:cxn>
                  <a:cxn ang="0">
                    <a:pos x="77" y="365"/>
                  </a:cxn>
                  <a:cxn ang="0">
                    <a:pos x="77" y="365"/>
                  </a:cxn>
                  <a:cxn ang="0">
                    <a:pos x="77" y="353"/>
                  </a:cxn>
                  <a:cxn ang="0">
                    <a:pos x="83" y="329"/>
                  </a:cxn>
                  <a:cxn ang="0">
                    <a:pos x="83" y="293"/>
                  </a:cxn>
                  <a:cxn ang="0">
                    <a:pos x="83" y="257"/>
                  </a:cxn>
                  <a:cxn ang="0">
                    <a:pos x="83" y="221"/>
                  </a:cxn>
                  <a:cxn ang="0">
                    <a:pos x="77" y="185"/>
                  </a:cxn>
                  <a:cxn ang="0">
                    <a:pos x="65" y="155"/>
                  </a:cxn>
                  <a:cxn ang="0">
                    <a:pos x="59" y="143"/>
                  </a:cxn>
                  <a:cxn ang="0">
                    <a:pos x="53" y="137"/>
                  </a:cxn>
                  <a:cxn ang="0">
                    <a:pos x="53" y="120"/>
                  </a:cxn>
                  <a:cxn ang="0">
                    <a:pos x="53" y="108"/>
                  </a:cxn>
                  <a:cxn ang="0">
                    <a:pos x="47" y="90"/>
                  </a:cxn>
                  <a:cxn ang="0">
                    <a:pos x="35" y="54"/>
                  </a:cxn>
                  <a:cxn ang="0">
                    <a:pos x="23" y="18"/>
                  </a:cxn>
                  <a:cxn ang="0">
                    <a:pos x="17" y="6"/>
                  </a:cxn>
                  <a:cxn ang="0">
                    <a:pos x="17" y="0"/>
                  </a:cxn>
                  <a:cxn ang="0">
                    <a:pos x="0" y="6"/>
                  </a:cxn>
                  <a:cxn ang="0">
                    <a:pos x="6" y="114"/>
                  </a:cxn>
                  <a:cxn ang="0">
                    <a:pos x="29" y="96"/>
                  </a:cxn>
                  <a:cxn ang="0">
                    <a:pos x="29" y="96"/>
                  </a:cxn>
                </a:cxnLst>
                <a:rect l="0" t="0" r="r" b="b"/>
                <a:pathLst>
                  <a:path w="149" h="419">
                    <a:moveTo>
                      <a:pt x="29" y="96"/>
                    </a:moveTo>
                    <a:lnTo>
                      <a:pt x="41" y="126"/>
                    </a:lnTo>
                    <a:lnTo>
                      <a:pt x="29" y="161"/>
                    </a:lnTo>
                    <a:lnTo>
                      <a:pt x="47" y="149"/>
                    </a:lnTo>
                    <a:lnTo>
                      <a:pt x="53" y="347"/>
                    </a:lnTo>
                    <a:lnTo>
                      <a:pt x="65" y="371"/>
                    </a:lnTo>
                    <a:lnTo>
                      <a:pt x="65" y="377"/>
                    </a:lnTo>
                    <a:lnTo>
                      <a:pt x="65" y="389"/>
                    </a:lnTo>
                    <a:lnTo>
                      <a:pt x="77" y="395"/>
                    </a:lnTo>
                    <a:lnTo>
                      <a:pt x="101" y="407"/>
                    </a:lnTo>
                    <a:lnTo>
                      <a:pt x="125" y="413"/>
                    </a:lnTo>
                    <a:lnTo>
                      <a:pt x="149" y="419"/>
                    </a:lnTo>
                    <a:lnTo>
                      <a:pt x="125" y="395"/>
                    </a:lnTo>
                    <a:lnTo>
                      <a:pt x="77" y="365"/>
                    </a:lnTo>
                    <a:lnTo>
                      <a:pt x="77" y="365"/>
                    </a:lnTo>
                    <a:lnTo>
                      <a:pt x="77" y="353"/>
                    </a:lnTo>
                    <a:lnTo>
                      <a:pt x="83" y="329"/>
                    </a:lnTo>
                    <a:lnTo>
                      <a:pt x="83" y="293"/>
                    </a:lnTo>
                    <a:lnTo>
                      <a:pt x="83" y="257"/>
                    </a:lnTo>
                    <a:lnTo>
                      <a:pt x="83" y="221"/>
                    </a:lnTo>
                    <a:lnTo>
                      <a:pt x="77" y="185"/>
                    </a:lnTo>
                    <a:lnTo>
                      <a:pt x="65" y="155"/>
                    </a:lnTo>
                    <a:lnTo>
                      <a:pt x="59" y="143"/>
                    </a:lnTo>
                    <a:lnTo>
                      <a:pt x="53" y="137"/>
                    </a:lnTo>
                    <a:lnTo>
                      <a:pt x="53" y="120"/>
                    </a:lnTo>
                    <a:lnTo>
                      <a:pt x="53" y="108"/>
                    </a:lnTo>
                    <a:lnTo>
                      <a:pt x="47" y="90"/>
                    </a:lnTo>
                    <a:lnTo>
                      <a:pt x="35" y="54"/>
                    </a:lnTo>
                    <a:lnTo>
                      <a:pt x="23" y="18"/>
                    </a:lnTo>
                    <a:lnTo>
                      <a:pt x="17" y="6"/>
                    </a:lnTo>
                    <a:lnTo>
                      <a:pt x="17" y="0"/>
                    </a:lnTo>
                    <a:lnTo>
                      <a:pt x="0" y="6"/>
                    </a:lnTo>
                    <a:lnTo>
                      <a:pt x="6" y="114"/>
                    </a:lnTo>
                    <a:lnTo>
                      <a:pt x="29" y="96"/>
                    </a:lnTo>
                    <a:lnTo>
                      <a:pt x="2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09" name="Freeform 21"/>
              <p:cNvSpPr>
                <a:spLocks/>
              </p:cNvSpPr>
              <p:nvPr/>
            </p:nvSpPr>
            <p:spPr bwMode="hidden">
              <a:xfrm>
                <a:off x="1140" y="2434"/>
                <a:ext cx="167" cy="138"/>
              </a:xfrm>
              <a:custGeom>
                <a:avLst/>
                <a:gdLst/>
                <a:ahLst/>
                <a:cxnLst>
                  <a:cxn ang="0">
                    <a:pos x="102" y="18"/>
                  </a:cxn>
                  <a:cxn ang="0">
                    <a:pos x="96" y="12"/>
                  </a:cxn>
                  <a:cxn ang="0">
                    <a:pos x="90" y="0"/>
                  </a:cxn>
                  <a:cxn ang="0">
                    <a:pos x="78" y="0"/>
                  </a:cxn>
                  <a:cxn ang="0">
                    <a:pos x="66" y="0"/>
                  </a:cxn>
                  <a:cxn ang="0">
                    <a:pos x="60" y="0"/>
                  </a:cxn>
                  <a:cxn ang="0">
                    <a:pos x="48" y="6"/>
                  </a:cxn>
                  <a:cxn ang="0">
                    <a:pos x="36" y="12"/>
                  </a:cxn>
                  <a:cxn ang="0">
                    <a:pos x="30" y="12"/>
                  </a:cxn>
                  <a:cxn ang="0">
                    <a:pos x="24" y="24"/>
                  </a:cxn>
                  <a:cxn ang="0">
                    <a:pos x="18" y="42"/>
                  </a:cxn>
                  <a:cxn ang="0">
                    <a:pos x="6" y="66"/>
                  </a:cxn>
                  <a:cxn ang="0">
                    <a:pos x="0" y="72"/>
                  </a:cxn>
                  <a:cxn ang="0">
                    <a:pos x="42" y="30"/>
                  </a:cxn>
                  <a:cxn ang="0">
                    <a:pos x="30" y="66"/>
                  </a:cxn>
                  <a:cxn ang="0">
                    <a:pos x="96" y="36"/>
                  </a:cxn>
                  <a:cxn ang="0">
                    <a:pos x="120" y="78"/>
                  </a:cxn>
                  <a:cxn ang="0">
                    <a:pos x="120" y="54"/>
                  </a:cxn>
                  <a:cxn ang="0">
                    <a:pos x="167" y="138"/>
                  </a:cxn>
                  <a:cxn ang="0">
                    <a:pos x="167" y="120"/>
                  </a:cxn>
                  <a:cxn ang="0">
                    <a:pos x="161" y="102"/>
                  </a:cxn>
                  <a:cxn ang="0">
                    <a:pos x="138" y="60"/>
                  </a:cxn>
                  <a:cxn ang="0">
                    <a:pos x="114" y="30"/>
                  </a:cxn>
                  <a:cxn ang="0">
                    <a:pos x="108" y="24"/>
                  </a:cxn>
                  <a:cxn ang="0">
                    <a:pos x="102" y="18"/>
                  </a:cxn>
                  <a:cxn ang="0">
                    <a:pos x="102" y="18"/>
                  </a:cxn>
                </a:cxnLst>
                <a:rect l="0" t="0" r="r" b="b"/>
                <a:pathLst>
                  <a:path w="167" h="138">
                    <a:moveTo>
                      <a:pt x="102" y="18"/>
                    </a:moveTo>
                    <a:lnTo>
                      <a:pt x="96" y="12"/>
                    </a:lnTo>
                    <a:lnTo>
                      <a:pt x="90" y="0"/>
                    </a:lnTo>
                    <a:lnTo>
                      <a:pt x="78" y="0"/>
                    </a:lnTo>
                    <a:lnTo>
                      <a:pt x="66" y="0"/>
                    </a:lnTo>
                    <a:lnTo>
                      <a:pt x="60" y="0"/>
                    </a:lnTo>
                    <a:lnTo>
                      <a:pt x="48" y="6"/>
                    </a:lnTo>
                    <a:lnTo>
                      <a:pt x="36" y="12"/>
                    </a:lnTo>
                    <a:lnTo>
                      <a:pt x="30" y="12"/>
                    </a:lnTo>
                    <a:lnTo>
                      <a:pt x="24" y="24"/>
                    </a:lnTo>
                    <a:lnTo>
                      <a:pt x="18" y="42"/>
                    </a:lnTo>
                    <a:lnTo>
                      <a:pt x="6" y="66"/>
                    </a:lnTo>
                    <a:lnTo>
                      <a:pt x="0" y="72"/>
                    </a:lnTo>
                    <a:lnTo>
                      <a:pt x="42" y="30"/>
                    </a:lnTo>
                    <a:lnTo>
                      <a:pt x="30" y="66"/>
                    </a:lnTo>
                    <a:lnTo>
                      <a:pt x="96" y="36"/>
                    </a:lnTo>
                    <a:lnTo>
                      <a:pt x="120" y="78"/>
                    </a:lnTo>
                    <a:lnTo>
                      <a:pt x="120" y="54"/>
                    </a:lnTo>
                    <a:lnTo>
                      <a:pt x="167" y="138"/>
                    </a:lnTo>
                    <a:lnTo>
                      <a:pt x="167" y="120"/>
                    </a:lnTo>
                    <a:lnTo>
                      <a:pt x="161" y="102"/>
                    </a:lnTo>
                    <a:lnTo>
                      <a:pt x="138" y="60"/>
                    </a:lnTo>
                    <a:lnTo>
                      <a:pt x="114" y="30"/>
                    </a:lnTo>
                    <a:lnTo>
                      <a:pt x="108" y="24"/>
                    </a:lnTo>
                    <a:lnTo>
                      <a:pt x="102" y="18"/>
                    </a:lnTo>
                    <a:lnTo>
                      <a:pt x="102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0" name="Freeform 22"/>
              <p:cNvSpPr>
                <a:spLocks/>
              </p:cNvSpPr>
              <p:nvPr/>
            </p:nvSpPr>
            <p:spPr bwMode="hidden">
              <a:xfrm>
                <a:off x="948" y="2314"/>
                <a:ext cx="113" cy="1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6" y="0"/>
                  </a:cxn>
                  <a:cxn ang="0">
                    <a:pos x="24" y="6"/>
                  </a:cxn>
                  <a:cxn ang="0">
                    <a:pos x="48" y="18"/>
                  </a:cxn>
                  <a:cxn ang="0">
                    <a:pos x="71" y="36"/>
                  </a:cxn>
                  <a:cxn ang="0">
                    <a:pos x="83" y="48"/>
                  </a:cxn>
                  <a:cxn ang="0">
                    <a:pos x="95" y="66"/>
                  </a:cxn>
                  <a:cxn ang="0">
                    <a:pos x="107" y="90"/>
                  </a:cxn>
                  <a:cxn ang="0">
                    <a:pos x="113" y="114"/>
                  </a:cxn>
                  <a:cxn ang="0">
                    <a:pos x="83" y="66"/>
                  </a:cxn>
                  <a:cxn ang="0">
                    <a:pos x="60" y="78"/>
                  </a:cxn>
                  <a:cxn ang="0">
                    <a:pos x="71" y="54"/>
                  </a:cxn>
                  <a:cxn ang="0">
                    <a:pos x="12" y="78"/>
                  </a:cxn>
                  <a:cxn ang="0">
                    <a:pos x="60" y="48"/>
                  </a:cxn>
                  <a:cxn ang="0">
                    <a:pos x="60" y="42"/>
                  </a:cxn>
                  <a:cxn ang="0">
                    <a:pos x="54" y="30"/>
                  </a:cxn>
                  <a:cxn ang="0">
                    <a:pos x="36" y="18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13" h="114">
                    <a:moveTo>
                      <a:pt x="0" y="0"/>
                    </a:moveTo>
                    <a:lnTo>
                      <a:pt x="6" y="0"/>
                    </a:lnTo>
                    <a:lnTo>
                      <a:pt x="24" y="6"/>
                    </a:lnTo>
                    <a:lnTo>
                      <a:pt x="48" y="18"/>
                    </a:lnTo>
                    <a:lnTo>
                      <a:pt x="71" y="36"/>
                    </a:lnTo>
                    <a:lnTo>
                      <a:pt x="83" y="48"/>
                    </a:lnTo>
                    <a:lnTo>
                      <a:pt x="95" y="66"/>
                    </a:lnTo>
                    <a:lnTo>
                      <a:pt x="107" y="90"/>
                    </a:lnTo>
                    <a:lnTo>
                      <a:pt x="113" y="114"/>
                    </a:lnTo>
                    <a:lnTo>
                      <a:pt x="83" y="66"/>
                    </a:lnTo>
                    <a:lnTo>
                      <a:pt x="60" y="78"/>
                    </a:lnTo>
                    <a:lnTo>
                      <a:pt x="71" y="54"/>
                    </a:lnTo>
                    <a:lnTo>
                      <a:pt x="12" y="78"/>
                    </a:lnTo>
                    <a:lnTo>
                      <a:pt x="60" y="48"/>
                    </a:lnTo>
                    <a:lnTo>
                      <a:pt x="60" y="42"/>
                    </a:lnTo>
                    <a:lnTo>
                      <a:pt x="54" y="30"/>
                    </a:lnTo>
                    <a:lnTo>
                      <a:pt x="36" y="1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1" name="Freeform 23"/>
              <p:cNvSpPr>
                <a:spLocks/>
              </p:cNvSpPr>
              <p:nvPr/>
            </p:nvSpPr>
            <p:spPr bwMode="hidden">
              <a:xfrm>
                <a:off x="1122" y="2578"/>
                <a:ext cx="66" cy="60"/>
              </a:xfrm>
              <a:custGeom>
                <a:avLst/>
                <a:gdLst/>
                <a:ahLst/>
                <a:cxnLst>
                  <a:cxn ang="0">
                    <a:pos x="54" y="0"/>
                  </a:cxn>
                  <a:cxn ang="0">
                    <a:pos x="42" y="18"/>
                  </a:cxn>
                  <a:cxn ang="0">
                    <a:pos x="36" y="6"/>
                  </a:cxn>
                  <a:cxn ang="0">
                    <a:pos x="24" y="30"/>
                  </a:cxn>
                  <a:cxn ang="0">
                    <a:pos x="18" y="36"/>
                  </a:cxn>
                  <a:cxn ang="0">
                    <a:pos x="6" y="48"/>
                  </a:cxn>
                  <a:cxn ang="0">
                    <a:pos x="0" y="60"/>
                  </a:cxn>
                  <a:cxn ang="0">
                    <a:pos x="12" y="54"/>
                  </a:cxn>
                  <a:cxn ang="0">
                    <a:pos x="30" y="36"/>
                  </a:cxn>
                  <a:cxn ang="0">
                    <a:pos x="54" y="18"/>
                  </a:cxn>
                  <a:cxn ang="0">
                    <a:pos x="66" y="6"/>
                  </a:cxn>
                  <a:cxn ang="0">
                    <a:pos x="54" y="0"/>
                  </a:cxn>
                  <a:cxn ang="0">
                    <a:pos x="54" y="0"/>
                  </a:cxn>
                </a:cxnLst>
                <a:rect l="0" t="0" r="r" b="b"/>
                <a:pathLst>
                  <a:path w="66" h="60">
                    <a:moveTo>
                      <a:pt x="54" y="0"/>
                    </a:moveTo>
                    <a:lnTo>
                      <a:pt x="42" y="18"/>
                    </a:lnTo>
                    <a:lnTo>
                      <a:pt x="36" y="6"/>
                    </a:lnTo>
                    <a:lnTo>
                      <a:pt x="24" y="30"/>
                    </a:lnTo>
                    <a:lnTo>
                      <a:pt x="18" y="36"/>
                    </a:lnTo>
                    <a:lnTo>
                      <a:pt x="6" y="48"/>
                    </a:lnTo>
                    <a:lnTo>
                      <a:pt x="0" y="60"/>
                    </a:lnTo>
                    <a:lnTo>
                      <a:pt x="12" y="54"/>
                    </a:lnTo>
                    <a:lnTo>
                      <a:pt x="30" y="36"/>
                    </a:lnTo>
                    <a:lnTo>
                      <a:pt x="54" y="18"/>
                    </a:lnTo>
                    <a:lnTo>
                      <a:pt x="66" y="6"/>
                    </a:lnTo>
                    <a:lnTo>
                      <a:pt x="54" y="0"/>
                    </a:lnTo>
                    <a:lnTo>
                      <a:pt x="5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2" name="Freeform 24"/>
              <p:cNvSpPr>
                <a:spLocks/>
              </p:cNvSpPr>
              <p:nvPr/>
            </p:nvSpPr>
            <p:spPr bwMode="hidden">
              <a:xfrm>
                <a:off x="942" y="2674"/>
                <a:ext cx="161" cy="179"/>
              </a:xfrm>
              <a:custGeom>
                <a:avLst/>
                <a:gdLst/>
                <a:ahLst/>
                <a:cxnLst>
                  <a:cxn ang="0">
                    <a:pos x="131" y="53"/>
                  </a:cxn>
                  <a:cxn ang="0">
                    <a:pos x="137" y="53"/>
                  </a:cxn>
                  <a:cxn ang="0">
                    <a:pos x="143" y="41"/>
                  </a:cxn>
                  <a:cxn ang="0">
                    <a:pos x="155" y="35"/>
                  </a:cxn>
                  <a:cxn ang="0">
                    <a:pos x="161" y="24"/>
                  </a:cxn>
                  <a:cxn ang="0">
                    <a:pos x="161" y="12"/>
                  </a:cxn>
                  <a:cxn ang="0">
                    <a:pos x="161" y="0"/>
                  </a:cxn>
                  <a:cxn ang="0">
                    <a:pos x="149" y="24"/>
                  </a:cxn>
                  <a:cxn ang="0">
                    <a:pos x="143" y="35"/>
                  </a:cxn>
                  <a:cxn ang="0">
                    <a:pos x="131" y="35"/>
                  </a:cxn>
                  <a:cxn ang="0">
                    <a:pos x="119" y="41"/>
                  </a:cxn>
                  <a:cxn ang="0">
                    <a:pos x="125" y="53"/>
                  </a:cxn>
                  <a:cxn ang="0">
                    <a:pos x="95" y="95"/>
                  </a:cxn>
                  <a:cxn ang="0">
                    <a:pos x="0" y="137"/>
                  </a:cxn>
                  <a:cxn ang="0">
                    <a:pos x="60" y="119"/>
                  </a:cxn>
                  <a:cxn ang="0">
                    <a:pos x="54" y="125"/>
                  </a:cxn>
                  <a:cxn ang="0">
                    <a:pos x="48" y="131"/>
                  </a:cxn>
                  <a:cxn ang="0">
                    <a:pos x="24" y="155"/>
                  </a:cxn>
                  <a:cxn ang="0">
                    <a:pos x="12" y="167"/>
                  </a:cxn>
                  <a:cxn ang="0">
                    <a:pos x="0" y="173"/>
                  </a:cxn>
                  <a:cxn ang="0">
                    <a:pos x="0" y="179"/>
                  </a:cxn>
                  <a:cxn ang="0">
                    <a:pos x="6" y="173"/>
                  </a:cxn>
                  <a:cxn ang="0">
                    <a:pos x="30" y="155"/>
                  </a:cxn>
                  <a:cxn ang="0">
                    <a:pos x="48" y="143"/>
                  </a:cxn>
                  <a:cxn ang="0">
                    <a:pos x="71" y="125"/>
                  </a:cxn>
                  <a:cxn ang="0">
                    <a:pos x="95" y="107"/>
                  </a:cxn>
                  <a:cxn ang="0">
                    <a:pos x="119" y="77"/>
                  </a:cxn>
                  <a:cxn ang="0">
                    <a:pos x="131" y="59"/>
                  </a:cxn>
                  <a:cxn ang="0">
                    <a:pos x="131" y="53"/>
                  </a:cxn>
                  <a:cxn ang="0">
                    <a:pos x="131" y="53"/>
                  </a:cxn>
                </a:cxnLst>
                <a:rect l="0" t="0" r="r" b="b"/>
                <a:pathLst>
                  <a:path w="161" h="179">
                    <a:moveTo>
                      <a:pt x="131" y="53"/>
                    </a:moveTo>
                    <a:lnTo>
                      <a:pt x="137" y="53"/>
                    </a:lnTo>
                    <a:lnTo>
                      <a:pt x="143" y="41"/>
                    </a:lnTo>
                    <a:lnTo>
                      <a:pt x="155" y="35"/>
                    </a:lnTo>
                    <a:lnTo>
                      <a:pt x="161" y="24"/>
                    </a:lnTo>
                    <a:lnTo>
                      <a:pt x="161" y="12"/>
                    </a:lnTo>
                    <a:lnTo>
                      <a:pt x="161" y="0"/>
                    </a:lnTo>
                    <a:lnTo>
                      <a:pt x="149" y="24"/>
                    </a:lnTo>
                    <a:lnTo>
                      <a:pt x="143" y="35"/>
                    </a:lnTo>
                    <a:lnTo>
                      <a:pt x="131" y="35"/>
                    </a:lnTo>
                    <a:lnTo>
                      <a:pt x="119" y="41"/>
                    </a:lnTo>
                    <a:lnTo>
                      <a:pt x="125" y="53"/>
                    </a:lnTo>
                    <a:lnTo>
                      <a:pt x="95" y="95"/>
                    </a:lnTo>
                    <a:lnTo>
                      <a:pt x="0" y="137"/>
                    </a:lnTo>
                    <a:lnTo>
                      <a:pt x="60" y="119"/>
                    </a:lnTo>
                    <a:lnTo>
                      <a:pt x="54" y="125"/>
                    </a:lnTo>
                    <a:lnTo>
                      <a:pt x="48" y="131"/>
                    </a:lnTo>
                    <a:lnTo>
                      <a:pt x="24" y="155"/>
                    </a:lnTo>
                    <a:lnTo>
                      <a:pt x="12" y="167"/>
                    </a:lnTo>
                    <a:lnTo>
                      <a:pt x="0" y="173"/>
                    </a:lnTo>
                    <a:lnTo>
                      <a:pt x="0" y="179"/>
                    </a:lnTo>
                    <a:lnTo>
                      <a:pt x="6" y="173"/>
                    </a:lnTo>
                    <a:lnTo>
                      <a:pt x="30" y="155"/>
                    </a:lnTo>
                    <a:lnTo>
                      <a:pt x="48" y="143"/>
                    </a:lnTo>
                    <a:lnTo>
                      <a:pt x="71" y="125"/>
                    </a:lnTo>
                    <a:lnTo>
                      <a:pt x="95" y="107"/>
                    </a:lnTo>
                    <a:lnTo>
                      <a:pt x="119" y="77"/>
                    </a:lnTo>
                    <a:lnTo>
                      <a:pt x="131" y="59"/>
                    </a:lnTo>
                    <a:lnTo>
                      <a:pt x="131" y="53"/>
                    </a:lnTo>
                    <a:lnTo>
                      <a:pt x="131" y="5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3" name="Freeform 25"/>
              <p:cNvSpPr>
                <a:spLocks/>
              </p:cNvSpPr>
              <p:nvPr/>
            </p:nvSpPr>
            <p:spPr bwMode="hidden">
              <a:xfrm>
                <a:off x="737" y="2763"/>
                <a:ext cx="73" cy="54"/>
              </a:xfrm>
              <a:custGeom>
                <a:avLst/>
                <a:gdLst/>
                <a:ahLst/>
                <a:cxnLst>
                  <a:cxn ang="0">
                    <a:pos x="24" y="36"/>
                  </a:cxn>
                  <a:cxn ang="0">
                    <a:pos x="48" y="24"/>
                  </a:cxn>
                  <a:cxn ang="0">
                    <a:pos x="60" y="12"/>
                  </a:cxn>
                  <a:cxn ang="0">
                    <a:pos x="66" y="6"/>
                  </a:cxn>
                  <a:cxn ang="0">
                    <a:pos x="72" y="0"/>
                  </a:cxn>
                  <a:cxn ang="0">
                    <a:pos x="42" y="18"/>
                  </a:cxn>
                  <a:cxn ang="0">
                    <a:pos x="30" y="24"/>
                  </a:cxn>
                  <a:cxn ang="0">
                    <a:pos x="24" y="24"/>
                  </a:cxn>
                  <a:cxn ang="0">
                    <a:pos x="18" y="18"/>
                  </a:cxn>
                  <a:cxn ang="0">
                    <a:pos x="12" y="12"/>
                  </a:cxn>
                  <a:cxn ang="0">
                    <a:pos x="0" y="54"/>
                  </a:cxn>
                  <a:cxn ang="0">
                    <a:pos x="12" y="42"/>
                  </a:cxn>
                  <a:cxn ang="0">
                    <a:pos x="24" y="36"/>
                  </a:cxn>
                  <a:cxn ang="0">
                    <a:pos x="24" y="36"/>
                  </a:cxn>
                </a:cxnLst>
                <a:rect l="0" t="0" r="r" b="b"/>
                <a:pathLst>
                  <a:path w="72" h="54">
                    <a:moveTo>
                      <a:pt x="24" y="36"/>
                    </a:moveTo>
                    <a:lnTo>
                      <a:pt x="48" y="24"/>
                    </a:lnTo>
                    <a:lnTo>
                      <a:pt x="60" y="12"/>
                    </a:lnTo>
                    <a:lnTo>
                      <a:pt x="66" y="6"/>
                    </a:lnTo>
                    <a:lnTo>
                      <a:pt x="72" y="0"/>
                    </a:lnTo>
                    <a:lnTo>
                      <a:pt x="42" y="18"/>
                    </a:lnTo>
                    <a:lnTo>
                      <a:pt x="30" y="24"/>
                    </a:lnTo>
                    <a:lnTo>
                      <a:pt x="24" y="24"/>
                    </a:lnTo>
                    <a:lnTo>
                      <a:pt x="18" y="18"/>
                    </a:lnTo>
                    <a:lnTo>
                      <a:pt x="12" y="12"/>
                    </a:lnTo>
                    <a:lnTo>
                      <a:pt x="0" y="54"/>
                    </a:lnTo>
                    <a:lnTo>
                      <a:pt x="12" y="42"/>
                    </a:lnTo>
                    <a:lnTo>
                      <a:pt x="24" y="36"/>
                    </a:lnTo>
                    <a:lnTo>
                      <a:pt x="24" y="3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4" name="Freeform 26"/>
              <p:cNvSpPr>
                <a:spLocks/>
              </p:cNvSpPr>
              <p:nvPr/>
            </p:nvSpPr>
            <p:spPr bwMode="hidden">
              <a:xfrm>
                <a:off x="624" y="2889"/>
                <a:ext cx="12" cy="54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12"/>
                  </a:cxn>
                  <a:cxn ang="0">
                    <a:pos x="0" y="18"/>
                  </a:cxn>
                  <a:cxn ang="0">
                    <a:pos x="6" y="54"/>
                  </a:cxn>
                  <a:cxn ang="0">
                    <a:pos x="12" y="36"/>
                  </a:cxn>
                  <a:cxn ang="0">
                    <a:pos x="12" y="18"/>
                  </a:cxn>
                  <a:cxn ang="0">
                    <a:pos x="12" y="6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54">
                    <a:moveTo>
                      <a:pt x="12" y="0"/>
                    </a:moveTo>
                    <a:lnTo>
                      <a:pt x="0" y="12"/>
                    </a:lnTo>
                    <a:lnTo>
                      <a:pt x="0" y="18"/>
                    </a:lnTo>
                    <a:lnTo>
                      <a:pt x="6" y="54"/>
                    </a:lnTo>
                    <a:lnTo>
                      <a:pt x="12" y="36"/>
                    </a:lnTo>
                    <a:lnTo>
                      <a:pt x="12" y="18"/>
                    </a:lnTo>
                    <a:lnTo>
                      <a:pt x="12" y="6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5" name="Freeform 27"/>
              <p:cNvSpPr>
                <a:spLocks/>
              </p:cNvSpPr>
              <p:nvPr/>
            </p:nvSpPr>
            <p:spPr bwMode="hidden">
              <a:xfrm>
                <a:off x="492" y="3021"/>
                <a:ext cx="48" cy="72"/>
              </a:xfrm>
              <a:custGeom>
                <a:avLst/>
                <a:gdLst/>
                <a:ahLst/>
                <a:cxnLst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6" y="0"/>
                  </a:cxn>
                  <a:cxn ang="0">
                    <a:pos x="42" y="12"/>
                  </a:cxn>
                  <a:cxn ang="0">
                    <a:pos x="42" y="12"/>
                  </a:cxn>
                  <a:cxn ang="0">
                    <a:pos x="0" y="72"/>
                  </a:cxn>
                  <a:cxn ang="0">
                    <a:pos x="18" y="54"/>
                  </a:cxn>
                  <a:cxn ang="0">
                    <a:pos x="18" y="66"/>
                  </a:cxn>
                  <a:cxn ang="0">
                    <a:pos x="48" y="6"/>
                  </a:cxn>
                  <a:cxn ang="0">
                    <a:pos x="48" y="6"/>
                  </a:cxn>
                  <a:cxn ang="0">
                    <a:pos x="48" y="6"/>
                  </a:cxn>
                </a:cxnLst>
                <a:rect l="0" t="0" r="r" b="b"/>
                <a:pathLst>
                  <a:path w="48" h="72">
                    <a:moveTo>
                      <a:pt x="48" y="6"/>
                    </a:move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6" y="0"/>
                    </a:lnTo>
                    <a:lnTo>
                      <a:pt x="42" y="12"/>
                    </a:lnTo>
                    <a:lnTo>
                      <a:pt x="42" y="12"/>
                    </a:lnTo>
                    <a:lnTo>
                      <a:pt x="0" y="72"/>
                    </a:lnTo>
                    <a:lnTo>
                      <a:pt x="18" y="54"/>
                    </a:lnTo>
                    <a:lnTo>
                      <a:pt x="18" y="66"/>
                    </a:lnTo>
                    <a:lnTo>
                      <a:pt x="48" y="6"/>
                    </a:lnTo>
                    <a:lnTo>
                      <a:pt x="48" y="6"/>
                    </a:lnTo>
                    <a:lnTo>
                      <a:pt x="48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6" name="Freeform 28"/>
              <p:cNvSpPr>
                <a:spLocks/>
              </p:cNvSpPr>
              <p:nvPr/>
            </p:nvSpPr>
            <p:spPr bwMode="hidden">
              <a:xfrm>
                <a:off x="437" y="3027"/>
                <a:ext cx="288" cy="84"/>
              </a:xfrm>
              <a:custGeom>
                <a:avLst/>
                <a:gdLst/>
                <a:ahLst/>
                <a:cxnLst>
                  <a:cxn ang="0">
                    <a:pos x="287" y="0"/>
                  </a:cxn>
                  <a:cxn ang="0">
                    <a:pos x="0" y="84"/>
                  </a:cxn>
                  <a:cxn ang="0">
                    <a:pos x="168" y="36"/>
                  </a:cxn>
                  <a:cxn ang="0">
                    <a:pos x="114" y="60"/>
                  </a:cxn>
                  <a:cxn ang="0">
                    <a:pos x="276" y="18"/>
                  </a:cxn>
                  <a:cxn ang="0">
                    <a:pos x="287" y="0"/>
                  </a:cxn>
                  <a:cxn ang="0">
                    <a:pos x="287" y="0"/>
                  </a:cxn>
                </a:cxnLst>
                <a:rect l="0" t="0" r="r" b="b"/>
                <a:pathLst>
                  <a:path w="287" h="84">
                    <a:moveTo>
                      <a:pt x="287" y="0"/>
                    </a:moveTo>
                    <a:lnTo>
                      <a:pt x="0" y="84"/>
                    </a:lnTo>
                    <a:lnTo>
                      <a:pt x="168" y="36"/>
                    </a:lnTo>
                    <a:lnTo>
                      <a:pt x="114" y="60"/>
                    </a:lnTo>
                    <a:lnTo>
                      <a:pt x="276" y="18"/>
                    </a:lnTo>
                    <a:lnTo>
                      <a:pt x="287" y="0"/>
                    </a:lnTo>
                    <a:lnTo>
                      <a:pt x="287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7" name="Freeform 29"/>
              <p:cNvSpPr>
                <a:spLocks/>
              </p:cNvSpPr>
              <p:nvPr/>
            </p:nvSpPr>
            <p:spPr bwMode="hidden">
              <a:xfrm>
                <a:off x="828" y="3003"/>
                <a:ext cx="66" cy="10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66" y="6"/>
                  </a:cxn>
                  <a:cxn ang="0">
                    <a:pos x="0" y="84"/>
                  </a:cxn>
                  <a:cxn ang="0">
                    <a:pos x="54" y="24"/>
                  </a:cxn>
                  <a:cxn ang="0">
                    <a:pos x="6" y="108"/>
                  </a:cxn>
                  <a:cxn ang="0">
                    <a:pos x="66" y="6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6" h="108">
                    <a:moveTo>
                      <a:pt x="6" y="0"/>
                    </a:moveTo>
                    <a:lnTo>
                      <a:pt x="66" y="6"/>
                    </a:lnTo>
                    <a:lnTo>
                      <a:pt x="0" y="84"/>
                    </a:lnTo>
                    <a:lnTo>
                      <a:pt x="54" y="24"/>
                    </a:lnTo>
                    <a:lnTo>
                      <a:pt x="6" y="108"/>
                    </a:lnTo>
                    <a:lnTo>
                      <a:pt x="66" y="6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8" name="Freeform 30"/>
              <p:cNvSpPr>
                <a:spLocks/>
              </p:cNvSpPr>
              <p:nvPr/>
            </p:nvSpPr>
            <p:spPr bwMode="hidden">
              <a:xfrm>
                <a:off x="366" y="3111"/>
                <a:ext cx="77" cy="42"/>
              </a:xfrm>
              <a:custGeom>
                <a:avLst/>
                <a:gdLst/>
                <a:ahLst/>
                <a:cxnLst>
                  <a:cxn ang="0">
                    <a:pos x="36" y="0"/>
                  </a:cxn>
                  <a:cxn ang="0">
                    <a:pos x="42" y="0"/>
                  </a:cxn>
                  <a:cxn ang="0">
                    <a:pos x="60" y="6"/>
                  </a:cxn>
                  <a:cxn ang="0">
                    <a:pos x="48" y="6"/>
                  </a:cxn>
                  <a:cxn ang="0">
                    <a:pos x="42" y="6"/>
                  </a:cxn>
                  <a:cxn ang="0">
                    <a:pos x="60" y="6"/>
                  </a:cxn>
                  <a:cxn ang="0">
                    <a:pos x="0" y="24"/>
                  </a:cxn>
                  <a:cxn ang="0">
                    <a:pos x="71" y="6"/>
                  </a:cxn>
                  <a:cxn ang="0">
                    <a:pos x="66" y="42"/>
                  </a:cxn>
                  <a:cxn ang="0">
                    <a:pos x="77" y="6"/>
                  </a:cxn>
                  <a:cxn ang="0">
                    <a:pos x="36" y="0"/>
                  </a:cxn>
                  <a:cxn ang="0">
                    <a:pos x="36" y="0"/>
                  </a:cxn>
                </a:cxnLst>
                <a:rect l="0" t="0" r="r" b="b"/>
                <a:pathLst>
                  <a:path w="77" h="42">
                    <a:moveTo>
                      <a:pt x="36" y="0"/>
                    </a:moveTo>
                    <a:lnTo>
                      <a:pt x="42" y="0"/>
                    </a:lnTo>
                    <a:lnTo>
                      <a:pt x="60" y="6"/>
                    </a:lnTo>
                    <a:lnTo>
                      <a:pt x="48" y="6"/>
                    </a:lnTo>
                    <a:lnTo>
                      <a:pt x="42" y="6"/>
                    </a:lnTo>
                    <a:lnTo>
                      <a:pt x="60" y="6"/>
                    </a:lnTo>
                    <a:lnTo>
                      <a:pt x="0" y="24"/>
                    </a:lnTo>
                    <a:lnTo>
                      <a:pt x="71" y="6"/>
                    </a:lnTo>
                    <a:lnTo>
                      <a:pt x="66" y="42"/>
                    </a:lnTo>
                    <a:lnTo>
                      <a:pt x="77" y="6"/>
                    </a:lnTo>
                    <a:lnTo>
                      <a:pt x="36" y="0"/>
                    </a:lnTo>
                    <a:lnTo>
                      <a:pt x="3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19" name="Freeform 31"/>
              <p:cNvSpPr>
                <a:spLocks/>
              </p:cNvSpPr>
              <p:nvPr/>
            </p:nvSpPr>
            <p:spPr bwMode="hidden">
              <a:xfrm>
                <a:off x="498" y="3165"/>
                <a:ext cx="66" cy="30"/>
              </a:xfrm>
              <a:custGeom>
                <a:avLst/>
                <a:gdLst/>
                <a:ahLst/>
                <a:cxnLst>
                  <a:cxn ang="0">
                    <a:pos x="66" y="6"/>
                  </a:cxn>
                  <a:cxn ang="0">
                    <a:pos x="0" y="0"/>
                  </a:cxn>
                  <a:cxn ang="0">
                    <a:pos x="54" y="6"/>
                  </a:cxn>
                  <a:cxn ang="0">
                    <a:pos x="18" y="18"/>
                  </a:cxn>
                  <a:cxn ang="0">
                    <a:pos x="60" y="12"/>
                  </a:cxn>
                  <a:cxn ang="0">
                    <a:pos x="60" y="30"/>
                  </a:cxn>
                  <a:cxn ang="0">
                    <a:pos x="60" y="30"/>
                  </a:cxn>
                  <a:cxn ang="0">
                    <a:pos x="66" y="6"/>
                  </a:cxn>
                  <a:cxn ang="0">
                    <a:pos x="66" y="6"/>
                  </a:cxn>
                </a:cxnLst>
                <a:rect l="0" t="0" r="r" b="b"/>
                <a:pathLst>
                  <a:path w="66" h="30">
                    <a:moveTo>
                      <a:pt x="66" y="6"/>
                    </a:moveTo>
                    <a:lnTo>
                      <a:pt x="0" y="0"/>
                    </a:lnTo>
                    <a:lnTo>
                      <a:pt x="54" y="6"/>
                    </a:lnTo>
                    <a:lnTo>
                      <a:pt x="18" y="18"/>
                    </a:lnTo>
                    <a:lnTo>
                      <a:pt x="60" y="12"/>
                    </a:lnTo>
                    <a:lnTo>
                      <a:pt x="60" y="30"/>
                    </a:lnTo>
                    <a:lnTo>
                      <a:pt x="60" y="30"/>
                    </a:lnTo>
                    <a:lnTo>
                      <a:pt x="66" y="6"/>
                    </a:lnTo>
                    <a:lnTo>
                      <a:pt x="6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0" name="Freeform 32"/>
              <p:cNvSpPr>
                <a:spLocks/>
              </p:cNvSpPr>
              <p:nvPr/>
            </p:nvSpPr>
            <p:spPr bwMode="hidden">
              <a:xfrm>
                <a:off x="840" y="2919"/>
                <a:ext cx="18" cy="60"/>
              </a:xfrm>
              <a:custGeom>
                <a:avLst/>
                <a:gdLst/>
                <a:ahLst/>
                <a:cxnLst>
                  <a:cxn ang="0">
                    <a:pos x="0" y="24"/>
                  </a:cxn>
                  <a:cxn ang="0">
                    <a:pos x="12" y="24"/>
                  </a:cxn>
                  <a:cxn ang="0">
                    <a:pos x="12" y="60"/>
                  </a:cxn>
                  <a:cxn ang="0">
                    <a:pos x="18" y="18"/>
                  </a:cxn>
                  <a:cxn ang="0">
                    <a:pos x="18" y="18"/>
                  </a:cxn>
                  <a:cxn ang="0">
                    <a:pos x="18" y="0"/>
                  </a:cxn>
                  <a:cxn ang="0">
                    <a:pos x="12" y="18"/>
                  </a:cxn>
                  <a:cxn ang="0">
                    <a:pos x="0" y="24"/>
                  </a:cxn>
                  <a:cxn ang="0">
                    <a:pos x="0" y="24"/>
                  </a:cxn>
                </a:cxnLst>
                <a:rect l="0" t="0" r="r" b="b"/>
                <a:pathLst>
                  <a:path w="18" h="60">
                    <a:moveTo>
                      <a:pt x="0" y="24"/>
                    </a:moveTo>
                    <a:lnTo>
                      <a:pt x="12" y="24"/>
                    </a:lnTo>
                    <a:lnTo>
                      <a:pt x="12" y="60"/>
                    </a:lnTo>
                    <a:lnTo>
                      <a:pt x="18" y="18"/>
                    </a:lnTo>
                    <a:lnTo>
                      <a:pt x="18" y="18"/>
                    </a:lnTo>
                    <a:lnTo>
                      <a:pt x="18" y="0"/>
                    </a:lnTo>
                    <a:lnTo>
                      <a:pt x="12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1" name="Freeform 33"/>
              <p:cNvSpPr>
                <a:spLocks/>
              </p:cNvSpPr>
              <p:nvPr/>
            </p:nvSpPr>
            <p:spPr bwMode="hidden">
              <a:xfrm>
                <a:off x="546" y="3021"/>
                <a:ext cx="6" cy="18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18"/>
                  </a:cxn>
                  <a:cxn ang="0">
                    <a:pos x="6" y="12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lnTo>
                      <a:pt x="0" y="18"/>
                    </a:lnTo>
                    <a:lnTo>
                      <a:pt x="6" y="12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2" name="Freeform 34"/>
              <p:cNvSpPr>
                <a:spLocks/>
              </p:cNvSpPr>
              <p:nvPr/>
            </p:nvSpPr>
            <p:spPr bwMode="hidden">
              <a:xfrm>
                <a:off x="534" y="2943"/>
                <a:ext cx="30" cy="78"/>
              </a:xfrm>
              <a:custGeom>
                <a:avLst/>
                <a:gdLst/>
                <a:ahLst/>
                <a:cxnLst>
                  <a:cxn ang="0">
                    <a:pos x="24" y="6"/>
                  </a:cxn>
                  <a:cxn ang="0">
                    <a:pos x="18" y="24"/>
                  </a:cxn>
                  <a:cxn ang="0">
                    <a:pos x="0" y="18"/>
                  </a:cxn>
                  <a:cxn ang="0">
                    <a:pos x="12" y="30"/>
                  </a:cxn>
                  <a:cxn ang="0">
                    <a:pos x="6" y="42"/>
                  </a:cxn>
                  <a:cxn ang="0">
                    <a:pos x="18" y="78"/>
                  </a:cxn>
                  <a:cxn ang="0">
                    <a:pos x="18" y="24"/>
                  </a:cxn>
                  <a:cxn ang="0">
                    <a:pos x="24" y="12"/>
                  </a:cxn>
                  <a:cxn ang="0">
                    <a:pos x="30" y="6"/>
                  </a:cxn>
                  <a:cxn ang="0">
                    <a:pos x="30" y="6"/>
                  </a:cxn>
                  <a:cxn ang="0">
                    <a:pos x="12" y="0"/>
                  </a:cxn>
                  <a:cxn ang="0">
                    <a:pos x="24" y="6"/>
                  </a:cxn>
                  <a:cxn ang="0">
                    <a:pos x="24" y="6"/>
                  </a:cxn>
                </a:cxnLst>
                <a:rect l="0" t="0" r="r" b="b"/>
                <a:pathLst>
                  <a:path w="30" h="78">
                    <a:moveTo>
                      <a:pt x="24" y="6"/>
                    </a:moveTo>
                    <a:lnTo>
                      <a:pt x="18" y="24"/>
                    </a:lnTo>
                    <a:lnTo>
                      <a:pt x="0" y="18"/>
                    </a:lnTo>
                    <a:lnTo>
                      <a:pt x="12" y="30"/>
                    </a:lnTo>
                    <a:lnTo>
                      <a:pt x="6" y="42"/>
                    </a:lnTo>
                    <a:lnTo>
                      <a:pt x="18" y="78"/>
                    </a:lnTo>
                    <a:lnTo>
                      <a:pt x="18" y="24"/>
                    </a:lnTo>
                    <a:lnTo>
                      <a:pt x="24" y="12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12" y="0"/>
                    </a:lnTo>
                    <a:lnTo>
                      <a:pt x="24" y="6"/>
                    </a:lnTo>
                    <a:lnTo>
                      <a:pt x="24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3" name="Freeform 35"/>
              <p:cNvSpPr>
                <a:spLocks/>
              </p:cNvSpPr>
              <p:nvPr/>
            </p:nvSpPr>
            <p:spPr bwMode="hidden">
              <a:xfrm>
                <a:off x="540" y="3039"/>
                <a:ext cx="24" cy="24"/>
              </a:xfrm>
              <a:custGeom>
                <a:avLst/>
                <a:gdLst/>
                <a:ahLst/>
                <a:cxnLst>
                  <a:cxn ang="0">
                    <a:pos x="6" y="0"/>
                  </a:cxn>
                  <a:cxn ang="0">
                    <a:pos x="0" y="0"/>
                  </a:cxn>
                  <a:cxn ang="0">
                    <a:pos x="6" y="0"/>
                  </a:cxn>
                  <a:cxn ang="0">
                    <a:pos x="12" y="6"/>
                  </a:cxn>
                  <a:cxn ang="0">
                    <a:pos x="24" y="24"/>
                  </a:cxn>
                  <a:cxn ang="0">
                    <a:pos x="24" y="18"/>
                  </a:cxn>
                  <a:cxn ang="0">
                    <a:pos x="18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6" y="0"/>
                  </a:cxn>
                  <a:cxn ang="0">
                    <a:pos x="6" y="0"/>
                  </a:cxn>
                </a:cxnLst>
                <a:rect l="0" t="0" r="r" b="b"/>
                <a:pathLst>
                  <a:path w="24" h="24">
                    <a:moveTo>
                      <a:pt x="6" y="0"/>
                    </a:moveTo>
                    <a:lnTo>
                      <a:pt x="0" y="0"/>
                    </a:lnTo>
                    <a:lnTo>
                      <a:pt x="6" y="0"/>
                    </a:lnTo>
                    <a:lnTo>
                      <a:pt x="12" y="6"/>
                    </a:lnTo>
                    <a:lnTo>
                      <a:pt x="24" y="24"/>
                    </a:lnTo>
                    <a:lnTo>
                      <a:pt x="24" y="18"/>
                    </a:lnTo>
                    <a:lnTo>
                      <a:pt x="18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4" name="Freeform 36"/>
              <p:cNvSpPr>
                <a:spLocks/>
              </p:cNvSpPr>
              <p:nvPr/>
            </p:nvSpPr>
            <p:spPr bwMode="hidden">
              <a:xfrm>
                <a:off x="801" y="2681"/>
                <a:ext cx="215" cy="216"/>
              </a:xfrm>
              <a:custGeom>
                <a:avLst/>
                <a:gdLst/>
                <a:ahLst/>
                <a:cxnLst>
                  <a:cxn ang="0">
                    <a:pos x="215" y="0"/>
                  </a:cxn>
                  <a:cxn ang="0">
                    <a:pos x="147" y="36"/>
                  </a:cxn>
                  <a:cxn ang="0">
                    <a:pos x="132" y="49"/>
                  </a:cxn>
                  <a:cxn ang="0">
                    <a:pos x="104" y="79"/>
                  </a:cxn>
                  <a:cxn ang="0">
                    <a:pos x="87" y="114"/>
                  </a:cxn>
                  <a:cxn ang="0">
                    <a:pos x="48" y="156"/>
                  </a:cxn>
                  <a:cxn ang="0">
                    <a:pos x="42" y="166"/>
                  </a:cxn>
                  <a:cxn ang="0">
                    <a:pos x="29" y="177"/>
                  </a:cxn>
                  <a:cxn ang="0">
                    <a:pos x="0" y="208"/>
                  </a:cxn>
                  <a:cxn ang="0">
                    <a:pos x="48" y="216"/>
                  </a:cxn>
                  <a:cxn ang="0">
                    <a:pos x="215" y="0"/>
                  </a:cxn>
                </a:cxnLst>
                <a:rect l="0" t="0" r="r" b="b"/>
                <a:pathLst>
                  <a:path w="215" h="216">
                    <a:moveTo>
                      <a:pt x="215" y="0"/>
                    </a:moveTo>
                    <a:lnTo>
                      <a:pt x="147" y="36"/>
                    </a:lnTo>
                    <a:lnTo>
                      <a:pt x="132" y="49"/>
                    </a:lnTo>
                    <a:lnTo>
                      <a:pt x="104" y="79"/>
                    </a:lnTo>
                    <a:lnTo>
                      <a:pt x="87" y="114"/>
                    </a:lnTo>
                    <a:lnTo>
                      <a:pt x="48" y="156"/>
                    </a:lnTo>
                    <a:lnTo>
                      <a:pt x="42" y="166"/>
                    </a:lnTo>
                    <a:lnTo>
                      <a:pt x="29" y="177"/>
                    </a:lnTo>
                    <a:lnTo>
                      <a:pt x="0" y="208"/>
                    </a:lnTo>
                    <a:lnTo>
                      <a:pt x="48" y="216"/>
                    </a:lnTo>
                    <a:lnTo>
                      <a:pt x="215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5" name="Freeform 37"/>
              <p:cNvSpPr>
                <a:spLocks/>
              </p:cNvSpPr>
              <p:nvPr/>
            </p:nvSpPr>
            <p:spPr bwMode="hidden">
              <a:xfrm>
                <a:off x="536" y="2710"/>
                <a:ext cx="212" cy="179"/>
              </a:xfrm>
              <a:custGeom>
                <a:avLst/>
                <a:gdLst/>
                <a:ahLst/>
                <a:cxnLst>
                  <a:cxn ang="0">
                    <a:pos x="212" y="0"/>
                  </a:cxn>
                  <a:cxn ang="0">
                    <a:pos x="144" y="36"/>
                  </a:cxn>
                  <a:cxn ang="0">
                    <a:pos x="0" y="179"/>
                  </a:cxn>
                  <a:cxn ang="0">
                    <a:pos x="177" y="85"/>
                  </a:cxn>
                  <a:cxn ang="0">
                    <a:pos x="212" y="0"/>
                  </a:cxn>
                </a:cxnLst>
                <a:rect l="0" t="0" r="r" b="b"/>
                <a:pathLst>
                  <a:path w="212" h="179">
                    <a:moveTo>
                      <a:pt x="212" y="0"/>
                    </a:moveTo>
                    <a:lnTo>
                      <a:pt x="144" y="36"/>
                    </a:lnTo>
                    <a:lnTo>
                      <a:pt x="0" y="179"/>
                    </a:lnTo>
                    <a:lnTo>
                      <a:pt x="177" y="85"/>
                    </a:lnTo>
                    <a:lnTo>
                      <a:pt x="212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6" name="Freeform 38"/>
              <p:cNvSpPr>
                <a:spLocks/>
              </p:cNvSpPr>
              <p:nvPr/>
            </p:nvSpPr>
            <p:spPr bwMode="hidden">
              <a:xfrm>
                <a:off x="1037" y="2609"/>
                <a:ext cx="64" cy="79"/>
              </a:xfrm>
              <a:custGeom>
                <a:avLst/>
                <a:gdLst/>
                <a:ahLst/>
                <a:cxnLst>
                  <a:cxn ang="0">
                    <a:pos x="0" y="22"/>
                  </a:cxn>
                  <a:cxn ang="0">
                    <a:pos x="64" y="79"/>
                  </a:cxn>
                  <a:cxn ang="0">
                    <a:pos x="60" y="0"/>
                  </a:cxn>
                  <a:cxn ang="0">
                    <a:pos x="0" y="22"/>
                  </a:cxn>
                </a:cxnLst>
                <a:rect l="0" t="0" r="r" b="b"/>
                <a:pathLst>
                  <a:path w="64" h="79">
                    <a:moveTo>
                      <a:pt x="0" y="22"/>
                    </a:moveTo>
                    <a:lnTo>
                      <a:pt x="64" y="79"/>
                    </a:lnTo>
                    <a:lnTo>
                      <a:pt x="60" y="0"/>
                    </a:lnTo>
                    <a:lnTo>
                      <a:pt x="0" y="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7" name="Freeform 39"/>
              <p:cNvSpPr>
                <a:spLocks/>
              </p:cNvSpPr>
              <p:nvPr userDrawn="1"/>
            </p:nvSpPr>
            <p:spPr bwMode="hidden">
              <a:xfrm>
                <a:off x="867" y="2471"/>
                <a:ext cx="137" cy="20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7" y="87"/>
                  </a:cxn>
                  <a:cxn ang="0">
                    <a:pos x="69" y="154"/>
                  </a:cxn>
                  <a:cxn ang="0">
                    <a:pos x="137" y="207"/>
                  </a:cxn>
                  <a:cxn ang="0">
                    <a:pos x="0" y="0"/>
                  </a:cxn>
                </a:cxnLst>
                <a:rect l="0" t="0" r="r" b="b"/>
                <a:pathLst>
                  <a:path w="137" h="207">
                    <a:moveTo>
                      <a:pt x="0" y="0"/>
                    </a:moveTo>
                    <a:lnTo>
                      <a:pt x="17" y="87"/>
                    </a:lnTo>
                    <a:lnTo>
                      <a:pt x="69" y="154"/>
                    </a:lnTo>
                    <a:lnTo>
                      <a:pt x="137" y="20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40328" name="Freeform 40"/>
              <p:cNvSpPr>
                <a:spLocks/>
              </p:cNvSpPr>
              <p:nvPr userDrawn="1"/>
            </p:nvSpPr>
            <p:spPr bwMode="hidden">
              <a:xfrm>
                <a:off x="817" y="2507"/>
                <a:ext cx="65" cy="222"/>
              </a:xfrm>
              <a:custGeom>
                <a:avLst/>
                <a:gdLst/>
                <a:ahLst/>
                <a:cxnLst>
                  <a:cxn ang="0">
                    <a:pos x="0" y="222"/>
                  </a:cxn>
                  <a:cxn ang="0">
                    <a:pos x="40" y="142"/>
                  </a:cxn>
                  <a:cxn ang="0">
                    <a:pos x="65" y="72"/>
                  </a:cxn>
                  <a:cxn ang="0">
                    <a:pos x="7" y="0"/>
                  </a:cxn>
                  <a:cxn ang="0">
                    <a:pos x="0" y="222"/>
                  </a:cxn>
                </a:cxnLst>
                <a:rect l="0" t="0" r="r" b="b"/>
                <a:pathLst>
                  <a:path w="65" h="222">
                    <a:moveTo>
                      <a:pt x="0" y="222"/>
                    </a:moveTo>
                    <a:lnTo>
                      <a:pt x="40" y="142"/>
                    </a:lnTo>
                    <a:lnTo>
                      <a:pt x="65" y="72"/>
                    </a:lnTo>
                    <a:lnTo>
                      <a:pt x="7" y="0"/>
                    </a:lnTo>
                    <a:lnTo>
                      <a:pt x="0" y="222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el-GR"/>
              </a:p>
            </p:txBody>
          </p:sp>
        </p:grpSp>
      </p:grpSp>
      <p:sp>
        <p:nvSpPr>
          <p:cNvPr id="140329" name="Rectangle 4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8750"/>
            <a:ext cx="8229600" cy="1258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επεξεργασία του τίτλου</a:t>
            </a:r>
          </a:p>
        </p:txBody>
      </p:sp>
      <p:sp>
        <p:nvSpPr>
          <p:cNvPr id="140330" name="Rectangle 4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140331" name="Rectangle 4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l-GR"/>
          </a:p>
        </p:txBody>
      </p:sp>
      <p:sp>
        <p:nvSpPr>
          <p:cNvPr id="140332" name="Rectangle 4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l-GR"/>
          </a:p>
        </p:txBody>
      </p:sp>
      <p:sp>
        <p:nvSpPr>
          <p:cNvPr id="140333" name="Rectangle 4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19AA24E8-427F-48AD-90B0-7CD23B30C03D}" type="slidenum">
              <a:rPr lang="el-GR"/>
              <a:pPr/>
              <a:t>‹#›</a:t>
            </a:fld>
            <a:endParaRPr lang="el-G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70" r:id="rId1"/>
    <p:sldLayoutId id="2147483771" r:id="rId2"/>
    <p:sldLayoutId id="2147483772" r:id="rId3"/>
    <p:sldLayoutId id="2147483773" r:id="rId4"/>
    <p:sldLayoutId id="2147483774" r:id="rId5"/>
    <p:sldLayoutId id="2147483775" r:id="rId6"/>
    <p:sldLayoutId id="2147483776" r:id="rId7"/>
    <p:sldLayoutId id="2147483777" r:id="rId8"/>
    <p:sldLayoutId id="2147483778" r:id="rId9"/>
    <p:sldLayoutId id="2147483779" r:id="rId10"/>
    <p:sldLayoutId id="2147483780" r:id="rId11"/>
    <p:sldLayoutId id="2147483781" r:id="rId12"/>
    <p:sldLayoutId id="2147483782" r:id="rId13"/>
    <p:sldLayoutId id="2147483783" r:id="rId14"/>
    <p:sldLayoutId id="2147483784" r:id="rId15"/>
    <p:sldLayoutId id="2147483785" r:id="rId16"/>
  </p:sldLayoutIdLst>
  <p:transition>
    <p:pull dir="d"/>
  </p:transition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Blip>
          <a:blip r:embed="rId18"/>
        </a:buBlip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1.png"/><Relationship Id="rId5" Type="http://schemas.openxmlformats.org/officeDocument/2006/relationships/image" Target="../media/image126.jpeg"/><Relationship Id="rId4" Type="http://schemas.openxmlformats.org/officeDocument/2006/relationships/image" Target="../media/image125.jpe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jpe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.png"/><Relationship Id="rId4" Type="http://schemas.openxmlformats.org/officeDocument/2006/relationships/image" Target="../media/image135.jpeg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12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jpeg"/><Relationship Id="rId5" Type="http://schemas.openxmlformats.org/officeDocument/2006/relationships/image" Target="../media/image1.png"/><Relationship Id="rId4" Type="http://schemas.openxmlformats.org/officeDocument/2006/relationships/image" Target="../media/image1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png"/><Relationship Id="rId4" Type="http://schemas.openxmlformats.org/officeDocument/2006/relationships/oleObject" Target="../embeddings/oleObject1.bin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4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4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4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4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4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4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4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4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2.png"/><Relationship Id="rId4" Type="http://schemas.openxmlformats.org/officeDocument/2006/relationships/image" Target="../media/image111.jpe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image" Target="../media/image112.jpe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3.jpe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14.jpe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4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12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1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1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-26988"/>
            <a:ext cx="7772400" cy="2808288"/>
          </a:xfrm>
        </p:spPr>
        <p:txBody>
          <a:bodyPr/>
          <a:lstStyle/>
          <a:p>
            <a:r>
              <a:rPr lang="el-GR">
                <a:latin typeface="Byzantine" pitchFamily="2" charset="2"/>
              </a:rPr>
              <a:t>Συλλογος</a:t>
            </a:r>
            <a:br>
              <a:rPr lang="el-GR">
                <a:latin typeface="Byzantine" pitchFamily="2" charset="2"/>
              </a:rPr>
            </a:br>
            <a:br>
              <a:rPr lang="el-GR" sz="2000">
                <a:latin typeface="Byzantine" pitchFamily="2" charset="2"/>
              </a:rPr>
            </a:br>
            <a:r>
              <a:rPr lang="el-GR">
                <a:latin typeface="Byzantine" pitchFamily="2" charset="2"/>
              </a:rPr>
              <a:t>Ε. Δ. Ρ. Α. Μ. Ε.</a:t>
            </a:r>
            <a:br>
              <a:rPr lang="el-GR">
                <a:latin typeface="Byzantine" pitchFamily="2" charset="2"/>
              </a:rPr>
            </a:br>
            <a:br>
              <a:rPr lang="el-GR" sz="2000">
                <a:latin typeface="Byzantine" pitchFamily="2" charset="2"/>
              </a:rPr>
            </a:br>
            <a:r>
              <a:rPr lang="el-GR">
                <a:latin typeface="Byzantine" pitchFamily="2" charset="2"/>
              </a:rPr>
              <a:t>Παναγιωτης Αχειλας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419475"/>
            <a:ext cx="6400800" cy="1377950"/>
          </a:xfrm>
        </p:spPr>
        <p:txBody>
          <a:bodyPr/>
          <a:lstStyle/>
          <a:p>
            <a:r>
              <a:rPr lang="el-GR" sz="3600">
                <a:latin typeface="Algerian" pitchFamily="82" charset="0"/>
              </a:rPr>
              <a:t>Έτος Ιδρύσεως</a:t>
            </a:r>
          </a:p>
          <a:p>
            <a:r>
              <a:rPr lang="el-GR" sz="3600">
                <a:latin typeface="Algerian" pitchFamily="82" charset="0"/>
              </a:rPr>
              <a:t>23 Φεβρουαρίου 1992</a:t>
            </a: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4427538" y="5602288"/>
            <a:ext cx="5040312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sz="2400" b="1">
                <a:latin typeface="MgDimitrios UC Pol" pitchFamily="2" charset="0"/>
              </a:rPr>
              <a:t>Κων/νος Χαριλ. Καραγκούνης</a:t>
            </a:r>
          </a:p>
          <a:p>
            <a:pPr>
              <a:spcBef>
                <a:spcPct val="50000"/>
              </a:spcBef>
            </a:pPr>
            <a:r>
              <a:rPr lang="el-GR">
                <a:latin typeface="MgDimitrios UC Pol" pitchFamily="2" charset="0"/>
              </a:rPr>
              <a:t>Θεολόγος – Δρ. Βυζαντινής Μουσικολογίας</a:t>
            </a:r>
          </a:p>
          <a:p>
            <a:pPr>
              <a:spcBef>
                <a:spcPct val="50000"/>
              </a:spcBef>
            </a:pPr>
            <a:r>
              <a:rPr lang="el-GR">
                <a:latin typeface="MgDimitrios UC Pol" pitchFamily="2" charset="0"/>
              </a:rPr>
              <a:t>Υπεύθυνος Πολιτιστικών Θεμάτων Δ.Δ.Ε Μαγνησίας</a:t>
            </a:r>
          </a:p>
        </p:txBody>
      </p:sp>
    </p:spTree>
  </p:cSld>
  <p:clrMapOvr>
    <a:masterClrMapping/>
  </p:clrMapOvr>
  <p:transition>
    <p:pull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1709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28863" y="1600200"/>
            <a:ext cx="4475162" cy="4530725"/>
          </a:xfrm>
        </p:spPr>
        <p:txBody>
          <a:bodyPr/>
          <a:lstStyle/>
          <a:p>
            <a:pPr marL="577850" indent="-577850"/>
            <a:r>
              <a:rPr lang="en-US" sz="3600" b="1">
                <a:latin typeface="MgDimitrios UC Pol" pitchFamily="2" charset="0"/>
              </a:rPr>
              <a:t>Διοίκηση και Μέλη.</a:t>
            </a:r>
            <a:endParaRPr lang="el-GR" sz="3600">
              <a:latin typeface="MgDimitrios UC Pol" pitchFamily="2" charset="0"/>
            </a:endParaRPr>
          </a:p>
          <a:p>
            <a:pPr marL="1327150" lvl="2" indent="-412750" algn="ctr">
              <a:buFont typeface="Wingdings" pitchFamily="2" charset="2"/>
              <a:buNone/>
            </a:pPr>
            <a:endParaRPr lang="en-US" sz="2600">
              <a:latin typeface="MgDimitrios UC Pol" pitchFamily="2" charset="0"/>
            </a:endParaRP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ΔΣ - Εφ.Επ. - Εξ.Επ. </a:t>
            </a:r>
            <a:endParaRPr lang="el-GR" sz="3000">
              <a:latin typeface="MgDimitrios UC Pol" pitchFamily="2" charset="0"/>
            </a:endParaRP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Ιδρυτικά Μέλη.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Δόκιμα Μέλη.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Τακτικά Μέλη.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Επίτ</a:t>
            </a:r>
            <a:r>
              <a:rPr lang="el-GR" sz="3000">
                <a:latin typeface="MgDimitrios UC Pol" pitchFamily="2" charset="0"/>
              </a:rPr>
              <a:t>ι</a:t>
            </a:r>
            <a:r>
              <a:rPr lang="en-US" sz="3000">
                <a:latin typeface="MgDimitrios UC Pol" pitchFamily="2" charset="0"/>
              </a:rPr>
              <a:t>μα Μέλη.</a:t>
            </a:r>
            <a:endParaRPr lang="el-GR" sz="3000">
              <a:latin typeface="MgDimitrios UC Pol" pitchFamily="2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92363"/>
            <a:ext cx="8218488" cy="2908300"/>
          </a:xfrm>
        </p:spPr>
        <p:txBody>
          <a:bodyPr/>
          <a:lstStyle/>
          <a:p>
            <a:pPr marL="952500" lvl="1" indent="-495300">
              <a:buFontTx/>
              <a:buAutoNum type="arabicPeriod" startAt="5"/>
            </a:pPr>
            <a:r>
              <a:rPr lang="el-GR" sz="2400" b="1" i="1">
                <a:latin typeface="MgDimitrios UC Pol" pitchFamily="2" charset="0"/>
              </a:rPr>
              <a:t>Ηχογραφήσεις - Κυκλοφορίες Κασετών και Δίσκων (Ήχου και Εικόνος).</a:t>
            </a:r>
          </a:p>
          <a:p>
            <a:pPr marL="952500" lvl="1" indent="-495300">
              <a:buFontTx/>
              <a:buNone/>
            </a:pPr>
            <a:endParaRPr lang="el-GR" sz="2400" b="1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Μικρασιάτικη Μουσική και Τραγούδια.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Κεραμιδιώτικη Μουσική Παράδοση.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Εκκλησιαστικοί Ύμνοι.</a:t>
            </a:r>
          </a:p>
        </p:txBody>
      </p:sp>
      <p:sp>
        <p:nvSpPr>
          <p:cNvPr id="235523" name="Rectangle 3"/>
          <p:cNvSpPr>
            <a:spLocks noChangeArrowheads="1"/>
          </p:cNvSpPr>
          <p:nvPr/>
        </p:nvSpPr>
        <p:spPr bwMode="auto">
          <a:xfrm>
            <a:off x="457200" y="15875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35524" name="Rectangle 4"/>
          <p:cNvSpPr>
            <a:spLocks noChangeArrowheads="1"/>
          </p:cNvSpPr>
          <p:nvPr/>
        </p:nvSpPr>
        <p:spPr bwMode="auto">
          <a:xfrm>
            <a:off x="2328863" y="7651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</p:spTree>
  </p:cSld>
  <p:clrMapOvr>
    <a:masterClrMapping/>
  </p:clrMapOvr>
  <p:transition>
    <p:pull dir="d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702" name="Picture 6" descr="img123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07950" y="1414463"/>
            <a:ext cx="4864100" cy="4967287"/>
          </a:xfrm>
          <a:noFill/>
          <a:ln/>
        </p:spPr>
      </p:pic>
      <p:pic>
        <p:nvPicPr>
          <p:cNvPr id="157703" name="Picture 7" descr="σάρωση0067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5148263" y="3068638"/>
            <a:ext cx="3744912" cy="1873250"/>
          </a:xfrm>
          <a:noFill/>
          <a:ln/>
        </p:spPr>
      </p:pic>
      <p:sp>
        <p:nvSpPr>
          <p:cNvPr id="157705" name="Rectangle 9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57706" name="Rectangle 10"/>
          <p:cNvSpPr>
            <a:spLocks noChangeArrowheads="1"/>
          </p:cNvSpPr>
          <p:nvPr/>
        </p:nvSpPr>
        <p:spPr bwMode="auto">
          <a:xfrm>
            <a:off x="684213" y="549275"/>
            <a:ext cx="7920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6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Ηχογραφήσεις, Κυκλοφορίες</a:t>
            </a:r>
          </a:p>
        </p:txBody>
      </p:sp>
      <p:pic>
        <p:nvPicPr>
          <p:cNvPr id="157708" name="15. Τα παιδιά του μαχαλά σου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877050" y="5445125"/>
            <a:ext cx="647700" cy="6477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77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390" fill="hold"/>
                                        <p:tgtEl>
                                          <p:spTgt spid="15770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7708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7708"/>
                </p:tgtEl>
              </p:cMediaNode>
            </p:audio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4872" name="Picture 8" descr="img14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988" y="2482850"/>
            <a:ext cx="4044950" cy="4375150"/>
          </a:xfrm>
          <a:noFill/>
          <a:ln/>
        </p:spPr>
      </p:pic>
      <p:sp>
        <p:nvSpPr>
          <p:cNvPr id="164873" name="Rectangle 9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4874" name="Rectangle 10"/>
          <p:cNvSpPr>
            <a:spLocks noChangeArrowheads="1"/>
          </p:cNvSpPr>
          <p:nvPr/>
        </p:nvSpPr>
        <p:spPr bwMode="auto">
          <a:xfrm>
            <a:off x="684213" y="549275"/>
            <a:ext cx="7920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Ηχογραφήσεις, Κυκλοφορίες</a:t>
            </a:r>
          </a:p>
        </p:txBody>
      </p:sp>
      <p:pic>
        <p:nvPicPr>
          <p:cNvPr id="164877" name="Picture 13" descr="σάρωση0065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176713" y="1254125"/>
            <a:ext cx="4932362" cy="49117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731" name="Picture 3" descr="img140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770313" y="1412875"/>
            <a:ext cx="5122862" cy="5086350"/>
          </a:xfrm>
          <a:noFill/>
          <a:ln/>
        </p:spPr>
      </p:pic>
      <p:sp>
        <p:nvSpPr>
          <p:cNvPr id="201734" name="Rectangle 6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01735" name="Rectangle 7"/>
          <p:cNvSpPr>
            <a:spLocks noChangeArrowheads="1"/>
          </p:cNvSpPr>
          <p:nvPr/>
        </p:nvSpPr>
        <p:spPr bwMode="auto">
          <a:xfrm>
            <a:off x="684213" y="549275"/>
            <a:ext cx="7920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Ηχογραφήσεις, Κυκλοφορίες</a:t>
            </a:r>
          </a:p>
        </p:txBody>
      </p:sp>
    </p:spTree>
  </p:cSld>
  <p:clrMapOvr>
    <a:masterClrMapping/>
  </p:clrMapOvr>
  <p:transition>
    <p:pull dir="d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894" name="Picture 6" descr="img14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950" y="1339850"/>
            <a:ext cx="4176713" cy="4105275"/>
          </a:xfrm>
          <a:noFill/>
          <a:ln/>
        </p:spPr>
      </p:pic>
      <p:pic>
        <p:nvPicPr>
          <p:cNvPr id="165897" name="Picture 9" descr="img14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7538" y="2368550"/>
            <a:ext cx="4643437" cy="4373563"/>
          </a:xfrm>
          <a:noFill/>
          <a:ln/>
        </p:spPr>
      </p:pic>
      <p:sp>
        <p:nvSpPr>
          <p:cNvPr id="165898" name="Rectangle 10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5899" name="Rectangle 11"/>
          <p:cNvSpPr>
            <a:spLocks noChangeArrowheads="1"/>
          </p:cNvSpPr>
          <p:nvPr/>
        </p:nvSpPr>
        <p:spPr bwMode="auto">
          <a:xfrm>
            <a:off x="684213" y="549275"/>
            <a:ext cx="7920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Ηχογραφήσεις, Κυκλοφορίες</a:t>
            </a:r>
          </a:p>
        </p:txBody>
      </p:sp>
    </p:spTree>
  </p:cSld>
  <p:clrMapOvr>
    <a:masterClrMapping/>
  </p:clrMapOvr>
  <p:transition>
    <p:pull dir="d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4" name="Picture 6" descr="img04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600450" y="1233488"/>
            <a:ext cx="5435600" cy="5435600"/>
          </a:xfrm>
          <a:noFill/>
          <a:ln/>
        </p:spPr>
      </p:pic>
      <p:sp>
        <p:nvSpPr>
          <p:cNvPr id="155658" name="Rectangle 10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55659" name="Rectangle 11"/>
          <p:cNvSpPr>
            <a:spLocks noChangeArrowheads="1"/>
          </p:cNvSpPr>
          <p:nvPr/>
        </p:nvSpPr>
        <p:spPr bwMode="auto">
          <a:xfrm>
            <a:off x="684213" y="549275"/>
            <a:ext cx="7920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Ηχογραφήσεις, Κυκλοφορίες</a:t>
            </a:r>
          </a:p>
        </p:txBody>
      </p:sp>
    </p:spTree>
  </p:cSld>
  <p:clrMapOvr>
    <a:masterClrMapping/>
  </p:clrMapOvr>
  <p:transition>
    <p:pull dir="d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8" name="Picture 6" descr="img14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13138" y="1125538"/>
            <a:ext cx="5526087" cy="5543550"/>
          </a:xfrm>
          <a:noFill/>
          <a:ln/>
        </p:spPr>
      </p:pic>
      <p:sp>
        <p:nvSpPr>
          <p:cNvPr id="166922" name="Rectangle 10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6923" name="Rectangle 11"/>
          <p:cNvSpPr>
            <a:spLocks noChangeArrowheads="1"/>
          </p:cNvSpPr>
          <p:nvPr/>
        </p:nvSpPr>
        <p:spPr bwMode="auto">
          <a:xfrm>
            <a:off x="684213" y="549275"/>
            <a:ext cx="7920037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Ηχογραφήσεις, Κυκλοφορίες</a:t>
            </a:r>
          </a:p>
        </p:txBody>
      </p:sp>
    </p:spTree>
  </p:cSld>
  <p:clrMapOvr>
    <a:masterClrMapping/>
  </p:clrMapOvr>
  <p:transition>
    <p:pull dir="d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392363"/>
            <a:ext cx="8507413" cy="1828800"/>
          </a:xfrm>
        </p:spPr>
        <p:txBody>
          <a:bodyPr/>
          <a:lstStyle/>
          <a:p>
            <a:pPr marL="952500" lvl="1" indent="-495300">
              <a:buFontTx/>
              <a:buNone/>
            </a:pPr>
            <a:r>
              <a:rPr lang="el-GR" b="1" i="1">
                <a:latin typeface="MgDimitrios UC Pol" pitchFamily="2" charset="0"/>
              </a:rPr>
              <a:t>6.	 Σύσταση Σχολής Ελληνικής Παραδοσιακής Μουσικής</a:t>
            </a:r>
          </a:p>
          <a:p>
            <a:pPr marL="952500" lvl="1" indent="-495300">
              <a:buFontTx/>
              <a:buNone/>
            </a:pPr>
            <a:endParaRPr lang="el-GR" b="1" i="1">
              <a:latin typeface="MgDimitrios UC Pol" pitchFamily="2" charset="0"/>
            </a:endParaRPr>
          </a:p>
          <a:p>
            <a:pPr marL="952500" lvl="1" indent="-495300" algn="r">
              <a:buFontTx/>
              <a:buNone/>
            </a:pPr>
            <a:r>
              <a:rPr lang="el-GR" sz="2400" i="1">
                <a:latin typeface="MgDimitrios UC Pol" pitchFamily="2" charset="0"/>
              </a:rPr>
              <a:t>	Σε συνεργασία με την Ι. Μητρόπολη Δημητριάδος.</a:t>
            </a:r>
          </a:p>
        </p:txBody>
      </p:sp>
      <p:sp>
        <p:nvSpPr>
          <p:cNvPr id="241667" name="Rectangle 3"/>
          <p:cNvSpPr>
            <a:spLocks noChangeArrowheads="1"/>
          </p:cNvSpPr>
          <p:nvPr/>
        </p:nvSpPr>
        <p:spPr bwMode="auto">
          <a:xfrm>
            <a:off x="457200" y="15875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1668" name="Rectangle 4"/>
          <p:cNvSpPr>
            <a:spLocks noChangeArrowheads="1"/>
          </p:cNvSpPr>
          <p:nvPr/>
        </p:nvSpPr>
        <p:spPr bwMode="auto">
          <a:xfrm>
            <a:off x="2328863" y="7651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</p:spTree>
  </p:cSld>
  <p:clrMapOvr>
    <a:masterClrMapping/>
  </p:clrMapOvr>
  <p:transition>
    <p:pull dir="d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6" name="Picture 6" descr="Τριανταφυλλια, 09-05-0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87900" y="4552950"/>
            <a:ext cx="3240088" cy="2189163"/>
          </a:xfrm>
          <a:noFill/>
          <a:ln/>
        </p:spPr>
      </p:pic>
      <p:pic>
        <p:nvPicPr>
          <p:cNvPr id="194569" name="Picture 9" descr="Εκδόσεις - Δρομεύς 1 +"/>
          <p:cNvPicPr>
            <a:picLocks noGrp="1" noChangeAspect="1" noChangeArrowheads="1"/>
          </p:cNvPicPr>
          <p:nvPr>
            <p:ph sz="half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052638" y="1196975"/>
            <a:ext cx="5327650" cy="3240088"/>
          </a:xfrm>
          <a:ln/>
        </p:spPr>
      </p:pic>
      <p:pic>
        <p:nvPicPr>
          <p:cNvPr id="194570" name="Picture 10" descr="Τζανερια, 09-05-0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331913" y="4552950"/>
            <a:ext cx="3240087" cy="2189163"/>
          </a:xfrm>
          <a:noFill/>
          <a:ln/>
        </p:spPr>
      </p:pic>
      <p:sp>
        <p:nvSpPr>
          <p:cNvPr id="194572" name="Rectangle 12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94573" name="Rectangle 13"/>
          <p:cNvSpPr>
            <a:spLocks noChangeArrowheads="1"/>
          </p:cNvSpPr>
          <p:nvPr/>
        </p:nvSpPr>
        <p:spPr bwMode="auto">
          <a:xfrm>
            <a:off x="107950" y="549275"/>
            <a:ext cx="8748713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5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– Σχολή Ελληνικής Μουσικής ΙΜΔ</a:t>
            </a:r>
          </a:p>
        </p:txBody>
      </p:sp>
    </p:spTree>
  </p:cSld>
  <p:clrMapOvr>
    <a:masterClrMapping/>
  </p:clrMapOvr>
  <p:transition>
    <p:pull dir="d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64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368425"/>
            <a:ext cx="8507413" cy="5445125"/>
          </a:xfrm>
        </p:spPr>
        <p:txBody>
          <a:bodyPr/>
          <a:lstStyle/>
          <a:p>
            <a:pPr marL="952500" lvl="1" indent="-495300">
              <a:lnSpc>
                <a:spcPct val="80000"/>
              </a:lnSpc>
              <a:buFontTx/>
              <a:buAutoNum type="arabicPeriod" startAt="7"/>
            </a:pPr>
            <a:r>
              <a:rPr lang="el-GR" sz="2400" b="1" i="1">
                <a:latin typeface="MgDimitrios UC Pol" pitchFamily="2" charset="0"/>
              </a:rPr>
              <a:t>Συνεγρασίες με όλους τους άλλους φορείς της περιοχής μας και εκτός αυτής.</a:t>
            </a:r>
          </a:p>
          <a:p>
            <a:pPr marL="952500" lvl="1" indent="-495300">
              <a:lnSpc>
                <a:spcPct val="80000"/>
              </a:lnSpc>
              <a:buFontTx/>
              <a:buAutoNum type="arabicPeriod" startAt="7"/>
            </a:pPr>
            <a:endParaRPr lang="el-GR" sz="2400" b="1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Ι. Μητρόπολις Δημητριάδος (επί αρχιερατείας Χριστοδούλου και Ιγνατίου).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Νομαρχία Μαγνησίας - ΕΚΠΟΛ.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Δήμοι και Κοινότητες.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Πολιτιστικοί και Καλλιτεχνικοί Οργανισμοί Δήμων και Κοινοτήτων.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Δημοτική Τουριστική Επιχείρηση Βόλου.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Δημοτικό Κέντρο Ιστορίας Βόλου.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Πολιτιστικοί Σύλλογοι.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Λύκειο Ελληνίδων και λοιπά Χορευτικά Σωματεία.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Μουσικό Σχολείο Βόλου.</a:t>
            </a:r>
            <a:endParaRPr lang="en-US" i="1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l-GR" i="1">
                <a:latin typeface="MgDimitrios UC Pol" pitchFamily="2" charset="0"/>
              </a:rPr>
              <a:t>Βιβλιοθήκη Τριών Ιεραρχών.</a:t>
            </a:r>
          </a:p>
        </p:txBody>
      </p:sp>
      <p:sp>
        <p:nvSpPr>
          <p:cNvPr id="240643" name="Rectangle 3"/>
          <p:cNvSpPr>
            <a:spLocks noChangeArrowheads="1"/>
          </p:cNvSpPr>
          <p:nvPr/>
        </p:nvSpPr>
        <p:spPr bwMode="auto">
          <a:xfrm>
            <a:off x="457200" y="-26988"/>
            <a:ext cx="8229600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0644" name="Rectangle 4"/>
          <p:cNvSpPr>
            <a:spLocks noChangeArrowheads="1"/>
          </p:cNvSpPr>
          <p:nvPr/>
        </p:nvSpPr>
        <p:spPr bwMode="auto">
          <a:xfrm>
            <a:off x="2328863" y="5492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</p:spTree>
  </p:cSld>
  <p:clrMapOvr>
    <a:masterClrMapping/>
  </p:clrMapOvr>
  <p:transition>
    <p:pull dir="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181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5650" y="1700213"/>
            <a:ext cx="7993063" cy="4176712"/>
          </a:xfrm>
        </p:spPr>
        <p:txBody>
          <a:bodyPr/>
          <a:lstStyle/>
          <a:p>
            <a:pPr marL="577850" indent="-577850"/>
            <a:r>
              <a:rPr lang="en-US" sz="3600" b="1">
                <a:latin typeface="MgDimitrios UC Pol" pitchFamily="2" charset="0"/>
              </a:rPr>
              <a:t>Καλλιτεχνικές - Ερευνητικές Ομάδες.</a:t>
            </a:r>
            <a:endParaRPr lang="el-GR" sz="3600" b="1">
              <a:latin typeface="MgDimitrios UC Pol" pitchFamily="2" charset="0"/>
            </a:endParaRPr>
          </a:p>
          <a:p>
            <a:pPr marL="577850" indent="-577850">
              <a:buFont typeface="Wingdings" pitchFamily="2" charset="2"/>
              <a:buNone/>
            </a:pPr>
            <a:endParaRPr lang="el-GR" sz="3600">
              <a:latin typeface="MgDimitrios UC Pol" pitchFamily="2" charset="0"/>
            </a:endParaRP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Χορωδία Παραδοσιακού Τραγουδιού.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Ορχήστρα Παραδοσιακών Μουσικών Οργάνων.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Βυζαντινός Χορός Ψαλτών.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Όμάδα Διδασκόντων.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Ερευνητική Ομάδα.</a:t>
            </a:r>
            <a:endParaRPr lang="el-GR" sz="3000">
              <a:latin typeface="MgDimitrios UC Pol" pitchFamily="2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4" name="Rectangle 2"/>
          <p:cNvSpPr>
            <a:spLocks noChangeArrowheads="1"/>
          </p:cNvSpPr>
          <p:nvPr/>
        </p:nvSpPr>
        <p:spPr bwMode="auto">
          <a:xfrm>
            <a:off x="457200" y="158750"/>
            <a:ext cx="82296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3715" name="Rectangle 3"/>
          <p:cNvSpPr>
            <a:spLocks noChangeArrowheads="1"/>
          </p:cNvSpPr>
          <p:nvPr/>
        </p:nvSpPr>
        <p:spPr bwMode="auto">
          <a:xfrm>
            <a:off x="1979613" y="2751138"/>
            <a:ext cx="5400675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Απολογισμός 15ετίας</a:t>
            </a:r>
            <a:endParaRPr lang="el-GR" sz="4000">
              <a:effectLst>
                <a:outerShdw blurRad="38100" dist="38100" dir="2700000" algn="tl">
                  <a:srgbClr val="000000"/>
                </a:outerShdw>
              </a:effectLst>
              <a:latin typeface="MgDimitrios UC Pol" pitchFamily="2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Rectangle 2"/>
          <p:cNvSpPr>
            <a:spLocks noChangeArrowheads="1"/>
          </p:cNvSpPr>
          <p:nvPr/>
        </p:nvSpPr>
        <p:spPr bwMode="auto">
          <a:xfrm>
            <a:off x="457200" y="158750"/>
            <a:ext cx="82296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2691" name="Rectangle 3"/>
          <p:cNvSpPr>
            <a:spLocks noChangeArrowheads="1"/>
          </p:cNvSpPr>
          <p:nvPr/>
        </p:nvSpPr>
        <p:spPr bwMode="auto">
          <a:xfrm>
            <a:off x="1619250" y="2636838"/>
            <a:ext cx="6121400" cy="1512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Το παρόν και το Μέλλον του Ε.Δ.Ρ.Α.Μ.Ε.</a:t>
            </a:r>
            <a:endParaRPr lang="el-GR" sz="4000">
              <a:effectLst>
                <a:outerShdw blurRad="38100" dist="38100" dir="2700000" algn="tl">
                  <a:srgbClr val="000000"/>
                </a:outerShdw>
              </a:effectLst>
              <a:latin typeface="MgDimitrios UC Pol" pitchFamily="2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Rectangle 2"/>
          <p:cNvSpPr>
            <a:spLocks noChangeArrowheads="1"/>
          </p:cNvSpPr>
          <p:nvPr/>
        </p:nvSpPr>
        <p:spPr bwMode="auto">
          <a:xfrm>
            <a:off x="457200" y="158750"/>
            <a:ext cx="82296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4739" name="Rectangle 3"/>
          <p:cNvSpPr>
            <a:spLocks noChangeArrowheads="1"/>
          </p:cNvSpPr>
          <p:nvPr/>
        </p:nvSpPr>
        <p:spPr bwMode="auto">
          <a:xfrm>
            <a:off x="1258888" y="1844675"/>
            <a:ext cx="7129462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l-GR" sz="40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ΕΥΧΑΡΙΣΤΩ ΠΟΛΥ</a:t>
            </a:r>
          </a:p>
          <a:p>
            <a:pPr marL="577850" indent="-57785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endParaRPr lang="el-GR" sz="4000">
              <a:effectLst>
                <a:outerShdw blurRad="38100" dist="38100" dir="2700000" algn="tl">
                  <a:srgbClr val="000000"/>
                </a:outerShdw>
              </a:effectLst>
              <a:latin typeface="MgDimitrios UC Pol" pitchFamily="2" charset="0"/>
            </a:endParaRPr>
          </a:p>
          <a:p>
            <a:pPr marL="577850" indent="-57785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l-GR" sz="40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ΚΑΛΗ ΔΥΝΑΜΗ</a:t>
            </a:r>
          </a:p>
          <a:p>
            <a:pPr marL="577850" indent="-577850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None/>
            </a:pPr>
            <a:r>
              <a:rPr lang="el-GR" sz="40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ΓΙΑ ΤΗ ΣΥΝΕΧΕΙΑ</a:t>
            </a:r>
          </a:p>
        </p:txBody>
      </p:sp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4932363" y="5805488"/>
            <a:ext cx="3887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l-GR" sz="2400" b="1">
                <a:latin typeface="MgDimitrios UC Pol" pitchFamily="2" charset="0"/>
              </a:rPr>
              <a:t>Κων/νος Χαριλ. Καραγκούνης</a:t>
            </a:r>
          </a:p>
        </p:txBody>
      </p:sp>
    </p:spTree>
  </p:cSld>
  <p:clrMapOvr>
    <a:masterClrMapping/>
  </p:clrMapOvr>
  <p:transition>
    <p:pull dir="d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4619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191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125538"/>
            <a:ext cx="8964612" cy="5732462"/>
          </a:xfrm>
        </p:spPr>
        <p:txBody>
          <a:bodyPr/>
          <a:lstStyle/>
          <a:p>
            <a:pPr marL="577850" indent="-577850">
              <a:lnSpc>
                <a:spcPct val="90000"/>
              </a:lnSpc>
            </a:pPr>
            <a:r>
              <a:rPr lang="el-GR" sz="3600">
                <a:latin typeface="MgDimitrios UC Pol" pitchFamily="2" charset="0"/>
              </a:rPr>
              <a:t>Μέσα προς Επίτευξη του Σκοπού του Συλλόγου.</a:t>
            </a:r>
          </a:p>
          <a:p>
            <a:pPr marL="577850" indent="-577850">
              <a:lnSpc>
                <a:spcPct val="90000"/>
              </a:lnSpc>
              <a:buFont typeface="Wingdings" pitchFamily="2" charset="2"/>
              <a:buNone/>
            </a:pPr>
            <a:endParaRPr lang="el-GR" sz="3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n-US" sz="2600">
                <a:latin typeface="MgDimitrios UC Pol" pitchFamily="2" charset="0"/>
              </a:rPr>
              <a:t>Βιβλιοθήκη</a:t>
            </a:r>
            <a:r>
              <a:rPr lang="el-GR" sz="2600">
                <a:latin typeface="MgDimitrios UC Pol" pitchFamily="2" charset="0"/>
              </a:rPr>
              <a:t>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Συλλογή Αποκομμάτων (Άρθρων, Δημοσιεύσεων, Ειδήσεων κ.τ.ό.)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Δισκοθήκη.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Ταινιοθήκη.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Ηχητικό Αρχείο (Μουσικών Καταγραφών, Συνεντεύξεων κ.τ.ό.).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Ιστορικό Αρχείο.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Λαογραφικό Αρχείο.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Αρχείο Φωτογραφικού Υλικού.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Συλλογή Παραδοσιακών Μουσικών Οργάνων.</a:t>
            </a:r>
            <a:endParaRPr lang="en-US" sz="26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600">
                <a:latin typeface="MgDimitrios UC Pol" pitchFamily="2" charset="0"/>
              </a:rPr>
              <a:t>Συλλογή Παραδοσιακών Ενδυμασιών.</a:t>
            </a:r>
          </a:p>
        </p:txBody>
      </p:sp>
    </p:spTree>
  </p:cSld>
  <p:clrMapOvr>
    <a:masterClrMapping/>
  </p:clrMapOvr>
  <p:transition>
    <p:pull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60563"/>
            <a:ext cx="8362950" cy="3916362"/>
          </a:xfrm>
        </p:spPr>
        <p:txBody>
          <a:bodyPr/>
          <a:lstStyle/>
          <a:p>
            <a:pPr marL="952500" lvl="1" indent="-495300">
              <a:buFontTx/>
              <a:buAutoNum type="arabicPeriod"/>
            </a:pPr>
            <a:r>
              <a:rPr lang="el-GR" sz="2400" b="1" i="1">
                <a:latin typeface="MgDimitrios UC Pol" pitchFamily="2" charset="0"/>
              </a:rPr>
              <a:t>Έρευνα - Καταγραφές.</a:t>
            </a:r>
          </a:p>
          <a:p>
            <a:pPr marL="952500" lvl="1" indent="-495300">
              <a:buFontTx/>
              <a:buNone/>
            </a:pPr>
            <a:endParaRPr lang="el-GR" sz="2400" b="1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Μικρασιάτικη Μουσική Παράδοση (Παν. Αχειλάς, Νικ. Θεολόγου, Θάλεια Μελισσάκη, Ελ. Καρτσαγκούλη)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Κεραμιδιώτικη Μουσική Παράδοση (Αθ. Τσούμαρης, Δημ. Καλαμίδας, Αθ. Κατούνης, Καίτη Μαντζουράνη, Σοφία Κοτσάκη).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Συνεντεύξεις Μουσικών (Τραγουδιστών - Οργανοπαικτών).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Συνεντεύξεις Ιεροψαλτών.</a:t>
            </a:r>
          </a:p>
        </p:txBody>
      </p:sp>
      <p:sp>
        <p:nvSpPr>
          <p:cNvPr id="226308" name="Rectangle 4"/>
          <p:cNvSpPr>
            <a:spLocks noChangeArrowheads="1"/>
          </p:cNvSpPr>
          <p:nvPr/>
        </p:nvSpPr>
        <p:spPr bwMode="auto">
          <a:xfrm>
            <a:off x="457200" y="15875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26309" name="Rectangle 5"/>
          <p:cNvSpPr>
            <a:spLocks noChangeArrowheads="1"/>
          </p:cNvSpPr>
          <p:nvPr/>
        </p:nvSpPr>
        <p:spPr bwMode="auto">
          <a:xfrm>
            <a:off x="2328863" y="7651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</p:spTree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4450"/>
            <a:ext cx="8229600" cy="533400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79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87450" y="3213100"/>
            <a:ext cx="1954213" cy="1181100"/>
          </a:xfrm>
        </p:spPr>
        <p:txBody>
          <a:bodyPr/>
          <a:lstStyle/>
          <a:p>
            <a:r>
              <a:rPr lang="el-GR" sz="2800">
                <a:latin typeface="MgDimitrios UC Pol" pitchFamily="2" charset="0"/>
              </a:rPr>
              <a:t>Νικόλαος Θεολόγου</a:t>
            </a:r>
          </a:p>
        </p:txBody>
      </p:sp>
      <p:pic>
        <p:nvPicPr>
          <p:cNvPr id="179206" name="Picture 6" descr="img12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692150"/>
            <a:ext cx="4456112" cy="61658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4619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187398" name="Picture 6" descr="Κατούνης Αθανάσιος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96850" y="2133600"/>
            <a:ext cx="3079750" cy="4581525"/>
          </a:xfrm>
          <a:noFill/>
          <a:ln/>
        </p:spPr>
      </p:pic>
      <p:sp>
        <p:nvSpPr>
          <p:cNvPr id="187399" name="Rectangle 7"/>
          <p:cNvSpPr>
            <a:spLocks noChangeArrowheads="1"/>
          </p:cNvSpPr>
          <p:nvPr/>
        </p:nvSpPr>
        <p:spPr bwMode="auto">
          <a:xfrm>
            <a:off x="601663" y="981075"/>
            <a:ext cx="1954212" cy="79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5"/>
              </a:buBlip>
            </a:pPr>
            <a:r>
              <a:rPr lang="el-GR" sz="28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Αθανάσιος Κατούνης</a:t>
            </a:r>
          </a:p>
        </p:txBody>
      </p:sp>
      <p:pic>
        <p:nvPicPr>
          <p:cNvPr id="187400" name="Picture 8" descr="Κατούνης Αθανάσιος, 01-06-03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3563938" y="1125538"/>
            <a:ext cx="5400675" cy="4051300"/>
          </a:xfrm>
          <a:noFill/>
          <a:ln/>
        </p:spPr>
      </p:pic>
      <p:pic>
        <p:nvPicPr>
          <p:cNvPr id="187404" name="12. Η Βουργάρα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</p:pic>
      <p:pic>
        <p:nvPicPr>
          <p:cNvPr id="187407" name="12. Η Βουργάρα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40425" y="5878513"/>
            <a:ext cx="574675" cy="57467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2860" fill="hold"/>
                                        <p:tgtEl>
                                          <p:spTgt spid="1874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740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87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222860" fill="hold"/>
                                        <p:tgtEl>
                                          <p:spTgt spid="18740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7407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740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8785225" cy="5068888"/>
          </a:xfrm>
        </p:spPr>
        <p:txBody>
          <a:bodyPr/>
          <a:lstStyle/>
          <a:p>
            <a:pPr marL="952500" lvl="1" indent="-495300">
              <a:lnSpc>
                <a:spcPct val="80000"/>
              </a:lnSpc>
              <a:buFontTx/>
              <a:buAutoNum type="arabicPeriod" startAt="2"/>
            </a:pPr>
            <a:r>
              <a:rPr lang="el-GR" sz="2400" b="1" i="1">
                <a:latin typeface="MgDimitrios UC Pol" pitchFamily="2" charset="0"/>
              </a:rPr>
              <a:t>Ραδιοφωνικές και Τηλεοπτικές Εκπομπές (ήδη από το έτος 1990).</a:t>
            </a:r>
          </a:p>
          <a:p>
            <a:pPr marL="952500" lvl="1" indent="-495300">
              <a:lnSpc>
                <a:spcPct val="80000"/>
              </a:lnSpc>
              <a:buFontTx/>
              <a:buNone/>
            </a:pPr>
            <a:endParaRPr lang="el-GR" sz="2400" b="1">
              <a:latin typeface="MgDimitrios UC Pol" pitchFamily="2" charset="0"/>
            </a:endParaRPr>
          </a:p>
          <a:p>
            <a:pPr marL="952500" lvl="1" indent="-495300">
              <a:lnSpc>
                <a:spcPct val="80000"/>
              </a:lnSpc>
            </a:pPr>
            <a:r>
              <a:rPr lang="el-GR" sz="2400">
                <a:latin typeface="MgDimitrios UC Pol" pitchFamily="2" charset="0"/>
              </a:rPr>
              <a:t>Εκκλησιαστικής Μουσικής και Ψαλτικής Τέχνης.</a:t>
            </a:r>
            <a:endParaRPr lang="en-US" sz="2400">
              <a:latin typeface="MgDimitrios UC Pol" pitchFamily="2" charset="0"/>
            </a:endParaRPr>
          </a:p>
          <a:p>
            <a:pPr marL="952500" lvl="1" indent="-495300">
              <a:lnSpc>
                <a:spcPct val="80000"/>
              </a:lnSpc>
            </a:pPr>
            <a:r>
              <a:rPr lang="el-GR" sz="2400">
                <a:latin typeface="MgDimitrios UC Pol" pitchFamily="2" charset="0"/>
              </a:rPr>
              <a:t>Παραδοσιακής Μουσικής (Εκπομπές Παρουσίασης, Εκπομπές Διασκέδασης). </a:t>
            </a:r>
            <a:endParaRPr lang="en-US" sz="2400">
              <a:latin typeface="MgDimitrios UC Pol" pitchFamily="2" charset="0"/>
            </a:endParaRPr>
          </a:p>
          <a:p>
            <a:pPr marL="952500" lvl="1" indent="-495300">
              <a:lnSpc>
                <a:spcPct val="80000"/>
              </a:lnSpc>
            </a:pPr>
            <a:r>
              <a:rPr lang="el-GR" sz="2400">
                <a:latin typeface="MgDimitrios UC Pol" pitchFamily="2" charset="0"/>
              </a:rPr>
              <a:t>Μουσικολαογραφικές Εκπομπές (Εόρτιες και Επίκαιρες Εκπομπές).</a:t>
            </a:r>
            <a:endParaRPr lang="en-US" sz="2400">
              <a:latin typeface="MgDimitrios UC Pol" pitchFamily="2" charset="0"/>
            </a:endParaRPr>
          </a:p>
          <a:p>
            <a:pPr marL="952500" lvl="1" indent="-495300">
              <a:lnSpc>
                <a:spcPct val="80000"/>
              </a:lnSpc>
            </a:pPr>
            <a:r>
              <a:rPr lang="el-GR" sz="2400">
                <a:latin typeface="MgDimitrios UC Pol" pitchFamily="2" charset="0"/>
              </a:rPr>
              <a:t>Ιεροψαλτικές Εκπομπές (Συνεντεύξεις - Παρουσιάσεις Ιεροψαλτών).</a:t>
            </a:r>
          </a:p>
          <a:p>
            <a:pPr marL="952500" lvl="1" indent="-495300">
              <a:lnSpc>
                <a:spcPct val="80000"/>
              </a:lnSpc>
            </a:pPr>
            <a:endParaRPr lang="el-GR" sz="2400">
              <a:latin typeface="MgDimitrios UC Pol" pitchFamily="2" charset="0"/>
            </a:endParaRPr>
          </a:p>
          <a:p>
            <a:pPr marL="577850" indent="-577850">
              <a:lnSpc>
                <a:spcPct val="80000"/>
              </a:lnSpc>
              <a:buFont typeface="Wingdings" pitchFamily="2" charset="2"/>
              <a:buNone/>
            </a:pPr>
            <a:r>
              <a:rPr lang="el-GR" sz="1400" b="1">
                <a:latin typeface="MgDimitrios UC Pol" pitchFamily="2" charset="0"/>
              </a:rPr>
              <a:t>	</a:t>
            </a:r>
            <a:r>
              <a:rPr lang="el-GR" sz="1400">
                <a:latin typeface="MgDimitrios UC Pol" pitchFamily="2" charset="0"/>
              </a:rPr>
              <a:t>ΡΑΔΙΟΦΩΝΙΚΟΙ ΣΤΑΘΜΟΙ</a:t>
            </a:r>
          </a:p>
          <a:p>
            <a:pPr marL="1327150" lvl="2" indent="-412750">
              <a:lnSpc>
                <a:spcPct val="80000"/>
              </a:lnSpc>
            </a:pPr>
            <a:r>
              <a:rPr lang="el-GR" sz="1400">
                <a:latin typeface="MgDimitrios UC Pol" pitchFamily="2" charset="0"/>
              </a:rPr>
              <a:t>Δημοτικό Ραδιόφωνο Λάρισας.</a:t>
            </a:r>
          </a:p>
          <a:p>
            <a:pPr marL="1327150" lvl="2" indent="-412750">
              <a:lnSpc>
                <a:spcPct val="80000"/>
              </a:lnSpc>
            </a:pPr>
            <a:r>
              <a:rPr lang="el-GR" sz="1400">
                <a:latin typeface="MgDimitrios UC Pol" pitchFamily="2" charset="0"/>
              </a:rPr>
              <a:t>Ράδιο ΕΝΑ (Βόλος).</a:t>
            </a:r>
          </a:p>
          <a:p>
            <a:pPr marL="1327150" lvl="2" indent="-412750">
              <a:lnSpc>
                <a:spcPct val="80000"/>
              </a:lnSpc>
            </a:pPr>
            <a:r>
              <a:rPr lang="el-GR" sz="1400">
                <a:latin typeface="MgDimitrios UC Pol" pitchFamily="2" charset="0"/>
              </a:rPr>
              <a:t>Ράδιο ΑΝΤΕΝΝΑ-4 (Βόλος).</a:t>
            </a:r>
          </a:p>
          <a:p>
            <a:pPr marL="1327150" lvl="2" indent="-412750">
              <a:lnSpc>
                <a:spcPct val="80000"/>
              </a:lnSpc>
            </a:pPr>
            <a:r>
              <a:rPr lang="el-GR" sz="1400">
                <a:latin typeface="MgDimitrios UC Pol" pitchFamily="2" charset="0"/>
              </a:rPr>
              <a:t>Ορθόδοξη Μαρτυρία (Ι. Μ. Δημητριάδος).</a:t>
            </a:r>
          </a:p>
          <a:p>
            <a:pPr marL="1327150" lvl="2" indent="-412750">
              <a:lnSpc>
                <a:spcPct val="80000"/>
              </a:lnSpc>
            </a:pPr>
            <a:r>
              <a:rPr lang="el-GR" sz="1400">
                <a:latin typeface="MgDimitrios UC Pol" pitchFamily="2" charset="0"/>
              </a:rPr>
              <a:t>ΕΡΑ Βόλου.</a:t>
            </a:r>
            <a:endParaRPr lang="en-US" sz="1400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n-US" sz="1400">
                <a:latin typeface="MgDimitrios UC Pol" pitchFamily="2" charset="0"/>
              </a:rPr>
              <a:t>ASTRA TV </a:t>
            </a:r>
            <a:r>
              <a:rPr lang="el-GR" sz="1400">
                <a:latin typeface="MgDimitrios UC Pol" pitchFamily="2" charset="0"/>
              </a:rPr>
              <a:t>(Βόλος).</a:t>
            </a:r>
            <a:endParaRPr lang="en-US" sz="1400">
              <a:latin typeface="MgDimitrios UC Pol" pitchFamily="2" charset="0"/>
            </a:endParaRPr>
          </a:p>
          <a:p>
            <a:pPr marL="1327150" lvl="2" indent="-412750">
              <a:lnSpc>
                <a:spcPct val="80000"/>
              </a:lnSpc>
            </a:pPr>
            <a:r>
              <a:rPr lang="en-US" sz="1400">
                <a:latin typeface="MgDimitrios UC Pol" pitchFamily="2" charset="0"/>
              </a:rPr>
              <a:t>TRT TV </a:t>
            </a:r>
            <a:r>
              <a:rPr lang="el-GR" sz="1400">
                <a:latin typeface="MgDimitrios UC Pol" pitchFamily="2" charset="0"/>
              </a:rPr>
              <a:t>(Βόλος).</a:t>
            </a:r>
            <a:endParaRPr lang="el-GR" sz="1400" i="1">
              <a:latin typeface="MgDimitrios UC Pol" pitchFamily="2" charset="0"/>
            </a:endParaRPr>
          </a:p>
        </p:txBody>
      </p:sp>
      <p:sp>
        <p:nvSpPr>
          <p:cNvPr id="229379" name="Rectangle 3"/>
          <p:cNvSpPr>
            <a:spLocks noChangeArrowheads="1"/>
          </p:cNvSpPr>
          <p:nvPr/>
        </p:nvSpPr>
        <p:spPr bwMode="auto">
          <a:xfrm>
            <a:off x="457200" y="15875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29380" name="Rectangle 4"/>
          <p:cNvSpPr>
            <a:spLocks noChangeArrowheads="1"/>
          </p:cNvSpPr>
          <p:nvPr/>
        </p:nvSpPr>
        <p:spPr bwMode="auto">
          <a:xfrm>
            <a:off x="2328863" y="7651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</p:spTree>
  </p:cSld>
  <p:clrMapOvr>
    <a:masterClrMapping/>
  </p:clrMapOvr>
  <p:transition>
    <p:pull dir="d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179388" y="1600200"/>
            <a:ext cx="8713787" cy="5068888"/>
          </a:xfrm>
        </p:spPr>
        <p:txBody>
          <a:bodyPr/>
          <a:lstStyle/>
          <a:p>
            <a:pPr marL="952500" lvl="1" indent="-495300">
              <a:lnSpc>
                <a:spcPct val="90000"/>
              </a:lnSpc>
              <a:buFontTx/>
              <a:buAutoNum type="arabicPeriod" startAt="3"/>
            </a:pPr>
            <a:r>
              <a:rPr lang="el-GR" sz="2400" b="1" i="1">
                <a:latin typeface="MgDimitrios UC Pol" pitchFamily="2" charset="0"/>
              </a:rPr>
              <a:t>Καλλιτεχνικές - Μουσικές - Μουσικολογικές Εκδηλώσεις.</a:t>
            </a:r>
          </a:p>
          <a:p>
            <a:pPr marL="952500" lvl="1" indent="-495300">
              <a:lnSpc>
                <a:spcPct val="90000"/>
              </a:lnSpc>
              <a:buFontTx/>
              <a:buNone/>
            </a:pPr>
            <a:endParaRPr lang="el-GR" sz="2400" b="1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Συναυλίες.</a:t>
            </a:r>
            <a:endParaRPr lang="en-US" sz="20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Λαϊκές Πανηγύρεις.</a:t>
            </a:r>
            <a:endParaRPr lang="en-US" sz="20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Χοροί - Συνεστιάσεις.</a:t>
            </a:r>
            <a:endParaRPr lang="en-US" sz="20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Φεστιβαλικές Εκδηλώσεις.</a:t>
            </a:r>
            <a:endParaRPr lang="en-US" sz="20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Λατρευτικές Ακολουθίες.</a:t>
            </a:r>
            <a:endParaRPr lang="en-US" sz="20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Διαλέξεις.</a:t>
            </a:r>
          </a:p>
          <a:p>
            <a:pPr marL="1743075" lvl="3" indent="-371475">
              <a:lnSpc>
                <a:spcPct val="90000"/>
              </a:lnSpc>
            </a:pPr>
            <a:r>
              <a:rPr lang="el-GR" sz="1600">
                <a:latin typeface="MgDimitrios UC Pol" pitchFamily="2" charset="0"/>
              </a:rPr>
              <a:t>Η Αρχαία Ελληνική Μουσική.</a:t>
            </a:r>
          </a:p>
          <a:p>
            <a:pPr marL="1743075" lvl="3" indent="-371475">
              <a:lnSpc>
                <a:spcPct val="90000"/>
              </a:lnSpc>
            </a:pPr>
            <a:r>
              <a:rPr lang="el-GR" sz="1600">
                <a:latin typeface="MgDimitrios UC Pol" pitchFamily="2" charset="0"/>
              </a:rPr>
              <a:t>Η Καταγωγή της Εκκλησιαστικής Μουσικής.</a:t>
            </a:r>
          </a:p>
          <a:p>
            <a:pPr marL="1743075" lvl="3" indent="-371475">
              <a:lnSpc>
                <a:spcPct val="90000"/>
              </a:lnSpc>
            </a:pPr>
            <a:r>
              <a:rPr lang="el-GR" sz="1600">
                <a:latin typeface="MgDimitrios UC Pol" pitchFamily="2" charset="0"/>
              </a:rPr>
              <a:t>Η Ελληνική Μουσική Χθές - Σήμερα - Αύριο.</a:t>
            </a: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Ημερίδες -  Σεμινάρια.</a:t>
            </a:r>
            <a:endParaRPr lang="en-US" sz="2000">
              <a:latin typeface="MgDimitrios UC Pol" pitchFamily="2" charset="0"/>
            </a:endParaRPr>
          </a:p>
          <a:p>
            <a:pPr marL="952500" lvl="1" indent="-495300">
              <a:lnSpc>
                <a:spcPct val="90000"/>
              </a:lnSpc>
            </a:pPr>
            <a:r>
              <a:rPr lang="el-GR" sz="2000">
                <a:latin typeface="MgDimitrios UC Pol" pitchFamily="2" charset="0"/>
              </a:rPr>
              <a:t>Εκθέσεις.</a:t>
            </a:r>
          </a:p>
          <a:p>
            <a:pPr marL="1743075" lvl="3" indent="-371475">
              <a:lnSpc>
                <a:spcPct val="90000"/>
              </a:lnSpc>
            </a:pPr>
            <a:r>
              <a:rPr lang="el-GR" sz="1600">
                <a:latin typeface="MgDimitrios UC Pol" pitchFamily="2" charset="0"/>
              </a:rPr>
              <a:t>Παραδοσιακών και Λαϊκών Μουσικών Οργάνων.</a:t>
            </a:r>
          </a:p>
          <a:p>
            <a:pPr marL="1743075" lvl="3" indent="-371475">
              <a:lnSpc>
                <a:spcPct val="90000"/>
              </a:lnSpc>
            </a:pPr>
            <a:r>
              <a:rPr lang="el-GR" sz="1600">
                <a:latin typeface="MgDimitrios UC Pol" pitchFamily="2" charset="0"/>
              </a:rPr>
              <a:t>Παλαιτύπων Βιβλίων Εκκλησιαστικής Μουσικής.</a:t>
            </a:r>
            <a:endParaRPr lang="el-GR" sz="1600" i="1">
              <a:latin typeface="MgDimitrios UC Pol" pitchFamily="2" charset="0"/>
            </a:endParaRPr>
          </a:p>
        </p:txBody>
      </p:sp>
      <p:sp>
        <p:nvSpPr>
          <p:cNvPr id="231427" name="Rectangle 3"/>
          <p:cNvSpPr>
            <a:spLocks noChangeArrowheads="1"/>
          </p:cNvSpPr>
          <p:nvPr/>
        </p:nvSpPr>
        <p:spPr bwMode="auto">
          <a:xfrm>
            <a:off x="457200" y="15875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31428" name="Rectangle 4"/>
          <p:cNvSpPr>
            <a:spLocks noChangeArrowheads="1"/>
          </p:cNvSpPr>
          <p:nvPr/>
        </p:nvSpPr>
        <p:spPr bwMode="auto">
          <a:xfrm>
            <a:off x="2328863" y="7651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  <p:pic>
        <p:nvPicPr>
          <p:cNvPr id="231429" name="13. Στον απάνω μαχαλά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7950" y="3068638"/>
            <a:ext cx="504825" cy="5048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31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0332" fill="hold"/>
                                        <p:tgtEl>
                                          <p:spTgt spid="2314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142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1429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4619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58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90550" y="908050"/>
            <a:ext cx="8229600" cy="965200"/>
          </a:xfrm>
        </p:spPr>
        <p:txBody>
          <a:bodyPr/>
          <a:lstStyle/>
          <a:p>
            <a:r>
              <a:rPr lang="el-GR" sz="2800">
                <a:latin typeface="MgDimitrios UC Pol" pitchFamily="2" charset="0"/>
              </a:rPr>
              <a:t>Χριστουγεννιάτικη Εκδήλωση με Παραδοσιακά Κάλαντα από όλη την Ελλάδα</a:t>
            </a:r>
          </a:p>
        </p:txBody>
      </p:sp>
      <p:pic>
        <p:nvPicPr>
          <p:cNvPr id="158726" name="Picture 6" descr="img12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03350" y="2179638"/>
            <a:ext cx="6624638" cy="44894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4619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90550" y="908050"/>
            <a:ext cx="8229600" cy="965200"/>
          </a:xfrm>
        </p:spPr>
        <p:txBody>
          <a:bodyPr/>
          <a:lstStyle/>
          <a:p>
            <a:r>
              <a:rPr lang="el-GR" sz="2800">
                <a:latin typeface="MgDimitrios UC Pol" pitchFamily="2" charset="0"/>
              </a:rPr>
              <a:t>Χριστουγεννιάτικη Εκδήλωση με Παραδοσιακά Κάλαντα από όλη την Ελλάδα</a:t>
            </a:r>
          </a:p>
        </p:txBody>
      </p:sp>
      <p:pic>
        <p:nvPicPr>
          <p:cNvPr id="274438" name="Picture 6" descr="1986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2025650"/>
            <a:ext cx="6985000" cy="4643438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16013" y="1600200"/>
            <a:ext cx="7488237" cy="4530725"/>
          </a:xfrm>
        </p:spPr>
        <p:txBody>
          <a:bodyPr/>
          <a:lstStyle/>
          <a:p>
            <a:pPr marL="577850" indent="-577850"/>
            <a:r>
              <a:rPr lang="en-US" sz="2800">
                <a:latin typeface="MgDimitrios UC Pol" pitchFamily="2" charset="0"/>
              </a:rPr>
              <a:t>Ίδρυση</a:t>
            </a:r>
            <a:r>
              <a:rPr lang="el-GR" sz="2800">
                <a:latin typeface="MgDimitrios UC Pol" pitchFamily="2" charset="0"/>
              </a:rPr>
              <a:t> και </a:t>
            </a:r>
            <a:r>
              <a:rPr lang="en-US" sz="2800">
                <a:latin typeface="MgDimitrios UC Pol" pitchFamily="2" charset="0"/>
              </a:rPr>
              <a:t>Επωνυμία</a:t>
            </a:r>
            <a:r>
              <a:rPr lang="el-GR" sz="2800">
                <a:latin typeface="MgDimitrios UC Pol" pitchFamily="2" charset="0"/>
              </a:rPr>
              <a:t> του Σωματείου</a:t>
            </a:r>
            <a:r>
              <a:rPr lang="en-US" sz="2800">
                <a:latin typeface="MgDimitrios UC Pol" pitchFamily="2" charset="0"/>
              </a:rPr>
              <a:t>.</a:t>
            </a:r>
            <a:endParaRPr lang="el-GR" sz="2800">
              <a:latin typeface="MgDimitrios UC Pol" pitchFamily="2" charset="0"/>
            </a:endParaRPr>
          </a:p>
          <a:p>
            <a:pPr marL="577850" indent="-577850"/>
            <a:r>
              <a:rPr lang="en-US" sz="2800">
                <a:latin typeface="MgDimitrios UC Pol" pitchFamily="2" charset="0"/>
              </a:rPr>
              <a:t>Σκοπός του Συλλόγου.</a:t>
            </a:r>
            <a:endParaRPr lang="el-GR" sz="2800">
              <a:latin typeface="MgDimitrios UC Pol" pitchFamily="2" charset="0"/>
            </a:endParaRPr>
          </a:p>
          <a:p>
            <a:pPr marL="577850" indent="-577850"/>
            <a:r>
              <a:rPr lang="en-US" sz="2800">
                <a:latin typeface="MgDimitrios UC Pol" pitchFamily="2" charset="0"/>
              </a:rPr>
              <a:t>Διοίκηση και Μέλη.</a:t>
            </a:r>
            <a:endParaRPr lang="el-GR" sz="2800">
              <a:latin typeface="MgDimitrios UC Pol" pitchFamily="2" charset="0"/>
            </a:endParaRPr>
          </a:p>
          <a:p>
            <a:pPr marL="577850" indent="-577850"/>
            <a:r>
              <a:rPr lang="en-US" sz="2800">
                <a:latin typeface="MgDimitrios UC Pol" pitchFamily="2" charset="0"/>
              </a:rPr>
              <a:t>Καλλιτεχνικές - Ερευνητικές Ομάδες.</a:t>
            </a:r>
            <a:endParaRPr lang="el-GR" sz="2800">
              <a:latin typeface="MgDimitrios UC Pol" pitchFamily="2" charset="0"/>
            </a:endParaRPr>
          </a:p>
          <a:p>
            <a:pPr marL="577850" indent="-577850"/>
            <a:r>
              <a:rPr lang="el-GR" sz="2800">
                <a:latin typeface="MgDimitrios UC Pol" pitchFamily="2" charset="0"/>
              </a:rPr>
              <a:t>Μέσα προς Επίτευξη του Σκοπού του Συλλόγου.</a:t>
            </a:r>
          </a:p>
          <a:p>
            <a:pPr marL="577850" indent="-577850"/>
            <a:r>
              <a:rPr lang="el-GR" sz="2800">
                <a:latin typeface="MgDimitrios UC Pol" pitchFamily="2" charset="0"/>
              </a:rPr>
              <a:t>Η 15ετής Δραστηριότητα.</a:t>
            </a:r>
          </a:p>
          <a:p>
            <a:pPr marL="577850" indent="-577850"/>
            <a:r>
              <a:rPr lang="el-GR" sz="2800">
                <a:latin typeface="MgDimitrios UC Pol" pitchFamily="2" charset="0"/>
              </a:rPr>
              <a:t>Απολογισμός 15ετίας.</a:t>
            </a:r>
          </a:p>
          <a:p>
            <a:pPr marL="577850" indent="-577850"/>
            <a:r>
              <a:rPr lang="el-GR" sz="2800">
                <a:latin typeface="MgDimitrios UC Pol" pitchFamily="2" charset="0"/>
              </a:rPr>
              <a:t>Το παρόν και το Μέλλον του Ε.Δ.Ρ.Α.Μ.Ε.</a:t>
            </a:r>
          </a:p>
        </p:txBody>
      </p:sp>
    </p:spTree>
  </p:cSld>
  <p:clrMapOvr>
    <a:masterClrMapping/>
  </p:clrMapOvr>
  <p:transition>
    <p:pull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27 Ιανουαρίου</a:t>
            </a:r>
          </a:p>
        </p:txBody>
      </p:sp>
      <p:pic>
        <p:nvPicPr>
          <p:cNvPr id="249862" name="Picture 6" descr="199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27313" y="1196975"/>
            <a:ext cx="4032250" cy="5688013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130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27 Ιανουαρίου</a:t>
            </a:r>
          </a:p>
        </p:txBody>
      </p:sp>
      <p:pic>
        <p:nvPicPr>
          <p:cNvPr id="311303" name="Picture 7" descr="199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1557338"/>
            <a:ext cx="2838450" cy="4105275"/>
          </a:xfrm>
          <a:noFill/>
          <a:ln/>
        </p:spPr>
      </p:pic>
      <p:pic>
        <p:nvPicPr>
          <p:cNvPr id="311304" name="Picture 8" descr="199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87675" y="1592263"/>
            <a:ext cx="6156325" cy="412591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82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27 Ιανουαρίου</a:t>
            </a:r>
          </a:p>
        </p:txBody>
      </p:sp>
      <p:pic>
        <p:nvPicPr>
          <p:cNvPr id="276485" name="Picture 5" descr="199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2625" y="1341438"/>
            <a:ext cx="7777163" cy="53006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50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77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16 Ιουνίου</a:t>
            </a:r>
          </a:p>
        </p:txBody>
      </p:sp>
      <p:pic>
        <p:nvPicPr>
          <p:cNvPr id="277509" name="Picture 5" descr="199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27288" y="1087438"/>
            <a:ext cx="4305300" cy="572611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3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232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16 Ιουνίου</a:t>
            </a:r>
          </a:p>
        </p:txBody>
      </p:sp>
      <p:pic>
        <p:nvPicPr>
          <p:cNvPr id="312328" name="Picture 8" descr="199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1484313"/>
            <a:ext cx="2941638" cy="4321175"/>
          </a:xfrm>
          <a:noFill/>
          <a:ln/>
        </p:spPr>
      </p:pic>
      <p:pic>
        <p:nvPicPr>
          <p:cNvPr id="312329" name="Picture 9" descr="1991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1484313"/>
            <a:ext cx="6049962" cy="42941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16 Ιουνίου</a:t>
            </a:r>
          </a:p>
        </p:txBody>
      </p:sp>
      <p:pic>
        <p:nvPicPr>
          <p:cNvPr id="278533" name="Picture 5" descr="199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114425"/>
            <a:ext cx="7777162" cy="56991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35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16 Ιουνίου</a:t>
            </a:r>
          </a:p>
        </p:txBody>
      </p:sp>
      <p:pic>
        <p:nvPicPr>
          <p:cNvPr id="335878" name="Picture 6" descr="σάρωση0019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33450" y="1206500"/>
            <a:ext cx="7383463" cy="5462588"/>
          </a:xfrm>
          <a:ln/>
        </p:spPr>
      </p:pic>
    </p:spTree>
  </p:cSld>
  <p:clrMapOvr>
    <a:masterClrMapping/>
  </p:clrMapOvr>
  <p:transition>
    <p:pull dir="d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642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29 Μαϊου</a:t>
            </a:r>
          </a:p>
        </p:txBody>
      </p:sp>
      <p:pic>
        <p:nvPicPr>
          <p:cNvPr id="316422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25538"/>
            <a:ext cx="4038600" cy="4387850"/>
          </a:xfrm>
          <a:noFill/>
          <a:ln/>
        </p:spPr>
      </p:pic>
      <p:pic>
        <p:nvPicPr>
          <p:cNvPr id="316423" name="Picture 7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37025" y="1098550"/>
            <a:ext cx="5006975" cy="5210175"/>
          </a:xfrm>
          <a:solidFill>
            <a:schemeClr val="accent1"/>
          </a:solidFill>
          <a:ln/>
        </p:spPr>
      </p:pic>
      <p:sp>
        <p:nvSpPr>
          <p:cNvPr id="316424" name="Oval 8"/>
          <p:cNvSpPr>
            <a:spLocks noChangeArrowheads="1"/>
          </p:cNvSpPr>
          <p:nvPr/>
        </p:nvSpPr>
        <p:spPr bwMode="auto">
          <a:xfrm>
            <a:off x="6659563" y="1341438"/>
            <a:ext cx="2484437" cy="9350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l-GR"/>
          </a:p>
        </p:txBody>
      </p:sp>
      <p:sp>
        <p:nvSpPr>
          <p:cNvPr id="316425" name="Line 9"/>
          <p:cNvSpPr>
            <a:spLocks noChangeShapeType="1"/>
          </p:cNvSpPr>
          <p:nvPr/>
        </p:nvSpPr>
        <p:spPr bwMode="auto">
          <a:xfrm>
            <a:off x="6011863" y="1268413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370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43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29 Μαϊου</a:t>
            </a:r>
          </a:p>
        </p:txBody>
      </p:sp>
      <p:pic>
        <p:nvPicPr>
          <p:cNvPr id="314373" name="Picture 5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196975"/>
            <a:ext cx="8496300" cy="55594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744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29 Μαϊου</a:t>
            </a:r>
          </a:p>
        </p:txBody>
      </p:sp>
      <p:pic>
        <p:nvPicPr>
          <p:cNvPr id="317446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25538"/>
            <a:ext cx="5148263" cy="3351212"/>
          </a:xfrm>
          <a:noFill/>
          <a:ln/>
        </p:spPr>
      </p:pic>
      <p:pic>
        <p:nvPicPr>
          <p:cNvPr id="317447" name="Picture 7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779838" y="3343275"/>
            <a:ext cx="5364162" cy="35147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160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1600200"/>
            <a:ext cx="7488238" cy="3844925"/>
          </a:xfrm>
        </p:spPr>
        <p:txBody>
          <a:bodyPr/>
          <a:lstStyle/>
          <a:p>
            <a:pPr marL="577850" indent="-577850"/>
            <a:r>
              <a:rPr lang="en-US" sz="3600" b="1">
                <a:latin typeface="MgDimitrios UC Pol" pitchFamily="2" charset="0"/>
              </a:rPr>
              <a:t>Ίδρυση</a:t>
            </a:r>
            <a:r>
              <a:rPr lang="el-GR" sz="3600" b="1">
                <a:latin typeface="MgDimitrios UC Pol" pitchFamily="2" charset="0"/>
              </a:rPr>
              <a:t> και</a:t>
            </a:r>
            <a:r>
              <a:rPr lang="en-US" sz="3600" b="1">
                <a:latin typeface="MgDimitrios UC Pol" pitchFamily="2" charset="0"/>
              </a:rPr>
              <a:t> Επωνυμία</a:t>
            </a:r>
            <a:r>
              <a:rPr lang="el-GR" sz="3600" b="1">
                <a:latin typeface="MgDimitrios UC Pol" pitchFamily="2" charset="0"/>
              </a:rPr>
              <a:t> του Σωματείου</a:t>
            </a:r>
            <a:endParaRPr lang="el-GR" sz="3600">
              <a:latin typeface="MgDimitrios UC Pol" pitchFamily="2" charset="0"/>
            </a:endParaRP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Έτος ιδρύσεως.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Αφορμή Ιδρύσεως.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Ιδρυτικά Μέλη.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Ο Παναγιώτης Αχειλάς.</a:t>
            </a:r>
          </a:p>
          <a:p>
            <a:pPr marL="952500" lvl="1" indent="-495300"/>
            <a:r>
              <a:rPr lang="en-US" sz="3000">
                <a:latin typeface="MgDimitrios UC Pol" pitchFamily="2" charset="0"/>
              </a:rPr>
              <a:t>Σφραγίδα και Έμβλημα.</a:t>
            </a:r>
            <a:endParaRPr lang="el-GR" sz="3000">
              <a:latin typeface="MgDimitrios UC Pol" pitchFamily="2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4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846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29 Μαϊου</a:t>
            </a:r>
          </a:p>
        </p:txBody>
      </p:sp>
      <p:pic>
        <p:nvPicPr>
          <p:cNvPr id="318470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68413"/>
            <a:ext cx="6011863" cy="3938587"/>
          </a:xfrm>
          <a:noFill/>
          <a:ln/>
        </p:spPr>
      </p:pic>
      <p:pic>
        <p:nvPicPr>
          <p:cNvPr id="318471" name="Picture 7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95738" y="3387725"/>
            <a:ext cx="5113337" cy="340360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9492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29 Μαϊου</a:t>
            </a:r>
          </a:p>
        </p:txBody>
      </p:sp>
      <p:pic>
        <p:nvPicPr>
          <p:cNvPr id="319494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1196975"/>
            <a:ext cx="6192838" cy="4084638"/>
          </a:xfrm>
          <a:noFill/>
          <a:ln/>
        </p:spPr>
      </p:pic>
      <p:pic>
        <p:nvPicPr>
          <p:cNvPr id="319495" name="Picture 7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924300" y="3452813"/>
            <a:ext cx="5219700" cy="34051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15397" name="Picture 5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1052513"/>
            <a:ext cx="4094162" cy="57705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5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1540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21542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1125538"/>
            <a:ext cx="4537075" cy="57324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5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2564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22566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018088" y="1196975"/>
            <a:ext cx="3898900" cy="5661025"/>
          </a:xfrm>
          <a:noFill/>
          <a:ln/>
        </p:spPr>
      </p:pic>
      <p:pic>
        <p:nvPicPr>
          <p:cNvPr id="322569" name="Picture 9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0825" y="1196975"/>
            <a:ext cx="3879850" cy="5661025"/>
          </a:xfrm>
          <a:ln/>
        </p:spPr>
      </p:pic>
    </p:spTree>
  </p:cSld>
  <p:clrMapOvr>
    <a:masterClrMapping/>
  </p:clrMapOvr>
  <p:transition>
    <p:pull dir="d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433388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pic>
        <p:nvPicPr>
          <p:cNvPr id="281605" name="Picture 5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00563" y="3787775"/>
            <a:ext cx="4643437" cy="3070225"/>
          </a:xfrm>
          <a:noFill/>
          <a:ln/>
        </p:spPr>
      </p:pic>
      <p:sp>
        <p:nvSpPr>
          <p:cNvPr id="2816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281607" name="Picture 7" descr="img12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284288"/>
            <a:ext cx="5292725" cy="358457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3588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23590" name="Picture 6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052513"/>
            <a:ext cx="6011863" cy="4275137"/>
          </a:xfrm>
          <a:noFill/>
          <a:ln/>
        </p:spPr>
      </p:pic>
      <p:pic>
        <p:nvPicPr>
          <p:cNvPr id="323591" name="Picture 7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0" y="3790950"/>
            <a:ext cx="4608513" cy="3094038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56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25639" name="Picture 7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1196975"/>
            <a:ext cx="7273925" cy="4959350"/>
          </a:xfrm>
          <a:noFill/>
          <a:ln/>
        </p:spPr>
      </p:pic>
      <p:pic>
        <p:nvPicPr>
          <p:cNvPr id="325641" name="Picture 9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140575" y="3933825"/>
            <a:ext cx="1970088" cy="28797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3689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36903" name="Picture 7" descr="img12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23850" y="1052513"/>
            <a:ext cx="8470900" cy="577373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610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4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10 Ιουνίου</a:t>
            </a:r>
          </a:p>
        </p:txBody>
      </p:sp>
      <p:pic>
        <p:nvPicPr>
          <p:cNvPr id="324612" name="Picture 4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20925" y="1196975"/>
            <a:ext cx="4338638" cy="561657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06425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206852" name="Picture 4" descr="Καταστατικό - Άρθρο 1ο - Ίδρυση +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1052513"/>
            <a:ext cx="7775575" cy="55546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13 Σεπτεμβρίου</a:t>
            </a:r>
          </a:p>
        </p:txBody>
      </p:sp>
      <p:pic>
        <p:nvPicPr>
          <p:cNvPr id="327688" name="Picture 8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13" y="1196975"/>
            <a:ext cx="2892425" cy="5661025"/>
          </a:xfrm>
          <a:noFill/>
          <a:ln/>
        </p:spPr>
      </p:pic>
      <p:pic>
        <p:nvPicPr>
          <p:cNvPr id="327689" name="Picture 9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1196975"/>
            <a:ext cx="6011862" cy="5661025"/>
          </a:xfrm>
          <a:noFill/>
          <a:ln/>
        </p:spPr>
      </p:pic>
      <p:sp>
        <p:nvSpPr>
          <p:cNvPr id="327690" name="Line 10"/>
          <p:cNvSpPr>
            <a:spLocks noChangeShapeType="1"/>
          </p:cNvSpPr>
          <p:nvPr/>
        </p:nvSpPr>
        <p:spPr bwMode="auto">
          <a:xfrm>
            <a:off x="2771775" y="3357563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6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13 Σεπτεμβρίου</a:t>
            </a:r>
          </a:p>
        </p:txBody>
      </p:sp>
      <p:pic>
        <p:nvPicPr>
          <p:cNvPr id="326661" name="Picture 5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1123950"/>
            <a:ext cx="4392612" cy="57340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27 Δεκεμβρίου</a:t>
            </a:r>
          </a:p>
        </p:txBody>
      </p:sp>
      <p:pic>
        <p:nvPicPr>
          <p:cNvPr id="282629" name="Picture 5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9200" y="1052513"/>
            <a:ext cx="4098925" cy="57975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7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870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27 Δεκεμβρίου</a:t>
            </a:r>
          </a:p>
        </p:txBody>
      </p:sp>
      <p:pic>
        <p:nvPicPr>
          <p:cNvPr id="328713" name="Picture 9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96975"/>
            <a:ext cx="3228975" cy="4032250"/>
          </a:xfrm>
          <a:noFill/>
          <a:ln/>
        </p:spPr>
      </p:pic>
      <p:pic>
        <p:nvPicPr>
          <p:cNvPr id="328714" name="Picture 10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700338" y="2457450"/>
            <a:ext cx="6418262" cy="44005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75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307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27 Δεκεμβρίου</a:t>
            </a:r>
          </a:p>
        </p:txBody>
      </p:sp>
      <p:pic>
        <p:nvPicPr>
          <p:cNvPr id="330758" name="Picture 6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35163" y="1014413"/>
            <a:ext cx="5445125" cy="58435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7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297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1992 – 13 Σεπτεμβρίου</a:t>
            </a:r>
          </a:p>
        </p:txBody>
      </p:sp>
      <p:pic>
        <p:nvPicPr>
          <p:cNvPr id="329732" name="Picture 4" descr="199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813" y="1196975"/>
            <a:ext cx="2892425" cy="5661025"/>
          </a:xfrm>
          <a:noFill/>
          <a:ln/>
        </p:spPr>
      </p:pic>
      <p:pic>
        <p:nvPicPr>
          <p:cNvPr id="329733" name="Picture 5" descr="199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1196975"/>
            <a:ext cx="6011862" cy="5661025"/>
          </a:xfrm>
          <a:noFill/>
          <a:ln/>
        </p:spPr>
      </p:pic>
      <p:sp>
        <p:nvSpPr>
          <p:cNvPr id="329734" name="Line 6"/>
          <p:cNvSpPr>
            <a:spLocks noChangeShapeType="1"/>
          </p:cNvSpPr>
          <p:nvPr/>
        </p:nvSpPr>
        <p:spPr bwMode="auto">
          <a:xfrm>
            <a:off x="2771775" y="3357563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843213" y="549275"/>
            <a:ext cx="3673475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1993; – 12 Φεβρουαρίου</a:t>
            </a:r>
          </a:p>
        </p:txBody>
      </p:sp>
      <p:pic>
        <p:nvPicPr>
          <p:cNvPr id="283653" name="Picture 5" descr="19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2071688"/>
            <a:ext cx="7491412" cy="405923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</a:t>
            </a:r>
            <a:r>
              <a:rPr lang="en-US" sz="3000">
                <a:latin typeface="MgDimitrios UC Pol" pitchFamily="2" charset="0"/>
              </a:rPr>
              <a:t>3</a:t>
            </a:r>
            <a:r>
              <a:rPr lang="el-GR" sz="3000">
                <a:latin typeface="MgDimitrios UC Pol" pitchFamily="2" charset="0"/>
              </a:rPr>
              <a:t> – 16 Μαϊου</a:t>
            </a:r>
          </a:p>
        </p:txBody>
      </p:sp>
      <p:pic>
        <p:nvPicPr>
          <p:cNvPr id="284677" name="Picture 5" descr="19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55650" y="1049338"/>
            <a:ext cx="7723188" cy="5692775"/>
          </a:xfrm>
          <a:noFill/>
          <a:ln/>
        </p:spPr>
      </p:pic>
      <p:sp>
        <p:nvSpPr>
          <p:cNvPr id="284678" name="Line 6"/>
          <p:cNvSpPr>
            <a:spLocks noChangeShapeType="1"/>
          </p:cNvSpPr>
          <p:nvPr/>
        </p:nvSpPr>
        <p:spPr bwMode="auto">
          <a:xfrm>
            <a:off x="5365750" y="2349500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379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</a:t>
            </a:r>
            <a:r>
              <a:rPr lang="en-US" sz="3000">
                <a:latin typeface="MgDimitrios UC Pol" pitchFamily="2" charset="0"/>
              </a:rPr>
              <a:t>3</a:t>
            </a:r>
            <a:r>
              <a:rPr lang="el-GR" sz="3000">
                <a:latin typeface="MgDimitrios UC Pol" pitchFamily="2" charset="0"/>
              </a:rPr>
              <a:t> – 16 Μαϊου</a:t>
            </a:r>
          </a:p>
        </p:txBody>
      </p:sp>
      <p:pic>
        <p:nvPicPr>
          <p:cNvPr id="337929" name="Picture 9" descr="199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03338"/>
            <a:ext cx="6732588" cy="4573587"/>
          </a:xfrm>
          <a:noFill/>
          <a:ln/>
        </p:spPr>
      </p:pic>
      <p:pic>
        <p:nvPicPr>
          <p:cNvPr id="337930" name="Picture 10" descr="19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632575" y="3141663"/>
            <a:ext cx="2511425" cy="371633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9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389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</a:t>
            </a:r>
            <a:r>
              <a:rPr lang="en-US" sz="3000">
                <a:latin typeface="MgDimitrios UC Pol" pitchFamily="2" charset="0"/>
              </a:rPr>
              <a:t>3</a:t>
            </a:r>
            <a:r>
              <a:rPr lang="el-GR" sz="3000">
                <a:latin typeface="MgDimitrios UC Pol" pitchFamily="2" charset="0"/>
              </a:rPr>
              <a:t> – 16 Μαϊου</a:t>
            </a:r>
          </a:p>
        </p:txBody>
      </p:sp>
      <p:pic>
        <p:nvPicPr>
          <p:cNvPr id="338951" name="Picture 7" descr="σάρωση00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123950"/>
            <a:ext cx="8351837" cy="568960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390525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223237" name="Picture 5" descr="Ιδρυτικά Μέλη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19250" y="620713"/>
            <a:ext cx="5905500" cy="62372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69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85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1993 – 01 Ιουνίου</a:t>
            </a:r>
          </a:p>
        </p:txBody>
      </p:sp>
      <p:pic>
        <p:nvPicPr>
          <p:cNvPr id="285701" name="Picture 5" descr="19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4438" y="1052513"/>
            <a:ext cx="4103687" cy="58054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409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1993 – 26 Ιουνίου</a:t>
            </a:r>
          </a:p>
        </p:txBody>
      </p:sp>
      <p:pic>
        <p:nvPicPr>
          <p:cNvPr id="341000" name="Picture 8" descr="199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24300" y="1196975"/>
            <a:ext cx="5219700" cy="3479800"/>
          </a:xfrm>
          <a:noFill/>
          <a:ln/>
        </p:spPr>
      </p:pic>
      <p:pic>
        <p:nvPicPr>
          <p:cNvPr id="341002" name="Picture 10" descr="19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032125"/>
            <a:ext cx="6300788" cy="3825875"/>
          </a:xfrm>
          <a:noFill/>
          <a:ln/>
        </p:spPr>
      </p:pic>
      <p:sp>
        <p:nvSpPr>
          <p:cNvPr id="341003" name="Line 11"/>
          <p:cNvSpPr>
            <a:spLocks noChangeShapeType="1"/>
          </p:cNvSpPr>
          <p:nvPr/>
        </p:nvSpPr>
        <p:spPr bwMode="auto">
          <a:xfrm>
            <a:off x="2700338" y="4652963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74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</a:t>
            </a:r>
            <a:r>
              <a:rPr lang="en-US" sz="3000">
                <a:latin typeface="MgDimitrios UC Pol" pitchFamily="2" charset="0"/>
              </a:rPr>
              <a:t>3</a:t>
            </a:r>
            <a:r>
              <a:rPr lang="el-GR" sz="3000">
                <a:latin typeface="MgDimitrios UC Pol" pitchFamily="2" charset="0"/>
              </a:rPr>
              <a:t> – 15 Δεκεμβρίου</a:t>
            </a:r>
          </a:p>
        </p:txBody>
      </p:sp>
      <p:pic>
        <p:nvPicPr>
          <p:cNvPr id="287749" name="Picture 5" descr="199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1108075"/>
            <a:ext cx="6326187" cy="570547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4713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1994 – 20 Απριλίου</a:t>
            </a:r>
          </a:p>
        </p:txBody>
      </p:sp>
      <p:pic>
        <p:nvPicPr>
          <p:cNvPr id="347144" name="Picture 8" descr="199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25538"/>
            <a:ext cx="4356100" cy="2968625"/>
          </a:xfrm>
          <a:noFill/>
          <a:ln/>
        </p:spPr>
      </p:pic>
      <p:pic>
        <p:nvPicPr>
          <p:cNvPr id="347146" name="Picture 10" descr="1994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56100" y="3530600"/>
            <a:ext cx="4787900" cy="3327400"/>
          </a:xfrm>
          <a:noFill/>
          <a:ln/>
        </p:spPr>
      </p:pic>
      <p:sp>
        <p:nvSpPr>
          <p:cNvPr id="347147" name="Line 11"/>
          <p:cNvSpPr>
            <a:spLocks noChangeShapeType="1"/>
          </p:cNvSpPr>
          <p:nvPr/>
        </p:nvSpPr>
        <p:spPr bwMode="auto">
          <a:xfrm>
            <a:off x="4067175" y="4941888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79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1995 – 6 Ιουλίου</a:t>
            </a:r>
          </a:p>
        </p:txBody>
      </p:sp>
      <p:pic>
        <p:nvPicPr>
          <p:cNvPr id="289797" name="Picture 5" descr="19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5288" y="1052513"/>
            <a:ext cx="5786437" cy="58054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4918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1995 – 13 Νοεμβρίου</a:t>
            </a:r>
          </a:p>
        </p:txBody>
      </p:sp>
      <p:pic>
        <p:nvPicPr>
          <p:cNvPr id="349192" name="Picture 8" descr="1995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052513"/>
            <a:ext cx="4949825" cy="5805487"/>
          </a:xfrm>
          <a:noFill/>
          <a:ln/>
        </p:spPr>
      </p:pic>
      <p:pic>
        <p:nvPicPr>
          <p:cNvPr id="349194" name="Picture 10" descr="199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364163" y="4005263"/>
            <a:ext cx="3779837" cy="19605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8 Ιανουαρίου</a:t>
            </a:r>
          </a:p>
        </p:txBody>
      </p:sp>
      <p:pic>
        <p:nvPicPr>
          <p:cNvPr id="290821" name="Picture 5" descr="19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68525" y="1087438"/>
            <a:ext cx="4779963" cy="572611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123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25 Μαϊου</a:t>
            </a:r>
          </a:p>
        </p:txBody>
      </p:sp>
      <p:pic>
        <p:nvPicPr>
          <p:cNvPr id="351240" name="Picture 8" descr="1996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088" y="1706563"/>
            <a:ext cx="2922587" cy="4530725"/>
          </a:xfrm>
          <a:noFill/>
          <a:ln/>
        </p:spPr>
      </p:pic>
      <p:pic>
        <p:nvPicPr>
          <p:cNvPr id="351242" name="Picture 10" descr="19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59113" y="1751013"/>
            <a:ext cx="6084887" cy="4414837"/>
          </a:xfrm>
          <a:noFill/>
          <a:ln/>
        </p:spPr>
      </p:pic>
      <p:sp>
        <p:nvSpPr>
          <p:cNvPr id="351243" name="Line 11"/>
          <p:cNvSpPr>
            <a:spLocks noChangeShapeType="1"/>
          </p:cNvSpPr>
          <p:nvPr/>
        </p:nvSpPr>
        <p:spPr bwMode="auto">
          <a:xfrm>
            <a:off x="2916238" y="4005263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455988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29 Σεπτεμβρίου</a:t>
            </a:r>
          </a:p>
        </p:txBody>
      </p:sp>
      <p:pic>
        <p:nvPicPr>
          <p:cNvPr id="291845" name="Picture 5" descr="19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11413" y="1085850"/>
            <a:ext cx="4283075" cy="5772150"/>
          </a:xfrm>
          <a:noFill/>
          <a:ln/>
        </p:spPr>
      </p:pic>
      <p:sp>
        <p:nvSpPr>
          <p:cNvPr id="291846" name="Line 6"/>
          <p:cNvSpPr>
            <a:spLocks noChangeShapeType="1"/>
          </p:cNvSpPr>
          <p:nvPr/>
        </p:nvSpPr>
        <p:spPr bwMode="auto">
          <a:xfrm>
            <a:off x="3924300" y="5302250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2 Οκτωβρίου</a:t>
            </a:r>
          </a:p>
        </p:txBody>
      </p:sp>
      <p:pic>
        <p:nvPicPr>
          <p:cNvPr id="292869" name="Picture 5" descr="19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55875" y="1014413"/>
            <a:ext cx="4086225" cy="5870575"/>
          </a:xfrm>
          <a:noFill/>
          <a:ln/>
        </p:spPr>
      </p:pic>
      <p:sp>
        <p:nvSpPr>
          <p:cNvPr id="292870" name="Line 6"/>
          <p:cNvSpPr>
            <a:spLocks noChangeShapeType="1"/>
          </p:cNvSpPr>
          <p:nvPr/>
        </p:nvSpPr>
        <p:spPr bwMode="auto">
          <a:xfrm>
            <a:off x="2555875" y="3284538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6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145415" name="Picture 7" descr="Φωτο - Π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33963" y="981075"/>
            <a:ext cx="3930650" cy="5616575"/>
          </a:xfrm>
          <a:noFill/>
          <a:ln/>
        </p:spPr>
      </p:pic>
      <p:graphicFrame>
        <p:nvGraphicFramePr>
          <p:cNvPr id="145419" name="Object 11" descr="img139"/>
          <p:cNvGraphicFramePr>
            <a:graphicFrameLocks noGrp="1" noChangeAspect="1"/>
          </p:cNvGraphicFramePr>
          <p:nvPr>
            <p:ph sz="half" idx="1"/>
          </p:nvPr>
        </p:nvGraphicFramePr>
        <p:xfrm>
          <a:off x="179388" y="4437063"/>
          <a:ext cx="4608512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20" name="Φωτογραφία του Photo Editor" r:id="rId4" imgW="6897063" imgH="1295238" progId="MSPhotoEd.3">
                  <p:embed/>
                </p:oleObj>
              </mc:Choice>
              <mc:Fallback>
                <p:oleObj name="Φωτογραφία του Photo Editor" r:id="rId4" imgW="6897063" imgH="1295238" progId="MSPhotoEd.3">
                  <p:embed/>
                  <p:pic>
                    <p:nvPicPr>
                      <p:cNvPr id="0" name="Picture 11" descr="img1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4437063"/>
                        <a:ext cx="4608512" cy="2143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pull dir="d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328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16 Δεκεμβρίου</a:t>
            </a:r>
          </a:p>
        </p:txBody>
      </p:sp>
      <p:pic>
        <p:nvPicPr>
          <p:cNvPr id="353288" name="Picture 8" descr="19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706563"/>
            <a:ext cx="3960813" cy="4530725"/>
          </a:xfrm>
          <a:noFill/>
          <a:ln/>
        </p:spPr>
      </p:pic>
      <p:pic>
        <p:nvPicPr>
          <p:cNvPr id="353290" name="Picture 10" descr="1996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00513" y="1125538"/>
            <a:ext cx="5043487" cy="5732462"/>
          </a:xfrm>
          <a:noFill/>
          <a:ln/>
        </p:spPr>
      </p:pic>
      <p:sp>
        <p:nvSpPr>
          <p:cNvPr id="353291" name="Line 11"/>
          <p:cNvSpPr>
            <a:spLocks noChangeShapeType="1"/>
          </p:cNvSpPr>
          <p:nvPr/>
        </p:nvSpPr>
        <p:spPr bwMode="auto">
          <a:xfrm>
            <a:off x="5940425" y="3644900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49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12 Απριλίου</a:t>
            </a:r>
          </a:p>
        </p:txBody>
      </p:sp>
      <p:pic>
        <p:nvPicPr>
          <p:cNvPr id="294917" name="Picture 5" descr="1996;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8675" y="1455738"/>
            <a:ext cx="7704138" cy="50895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93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5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8 Ιανουαρίου</a:t>
            </a:r>
          </a:p>
        </p:txBody>
      </p:sp>
      <p:pic>
        <p:nvPicPr>
          <p:cNvPr id="295941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165350" y="1052513"/>
            <a:ext cx="4783138" cy="5770562"/>
          </a:xfrm>
          <a:noFill/>
          <a:ln/>
        </p:spPr>
      </p:pic>
      <p:sp>
        <p:nvSpPr>
          <p:cNvPr id="295943" name="Line 7"/>
          <p:cNvSpPr>
            <a:spLocks noChangeShapeType="1"/>
          </p:cNvSpPr>
          <p:nvPr/>
        </p:nvSpPr>
        <p:spPr bwMode="auto">
          <a:xfrm>
            <a:off x="3995738" y="4868863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6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03350" y="549275"/>
            <a:ext cx="6192838" cy="431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l-GR" sz="2600">
                <a:latin typeface="MgDimitrios UC Pol" pitchFamily="2" charset="0"/>
              </a:rPr>
              <a:t>1996 – </a:t>
            </a:r>
            <a:r>
              <a:rPr lang="en-US" sz="2600">
                <a:latin typeface="MgDimitrios UC Pol" pitchFamily="2" charset="0"/>
              </a:rPr>
              <a:t>13 </a:t>
            </a:r>
            <a:r>
              <a:rPr lang="el-GR" sz="2600">
                <a:latin typeface="MgDimitrios UC Pol" pitchFamily="2" charset="0"/>
              </a:rPr>
              <a:t>Δεκεμβρίου  (1997 - 10 Ιανουαρίου)</a:t>
            </a:r>
          </a:p>
        </p:txBody>
      </p:sp>
      <p:pic>
        <p:nvPicPr>
          <p:cNvPr id="296965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982663"/>
            <a:ext cx="7358063" cy="5834062"/>
          </a:xfrm>
          <a:noFill/>
          <a:ln/>
        </p:spPr>
      </p:pic>
      <p:sp>
        <p:nvSpPr>
          <p:cNvPr id="296966" name="Line 6"/>
          <p:cNvSpPr>
            <a:spLocks noChangeShapeType="1"/>
          </p:cNvSpPr>
          <p:nvPr/>
        </p:nvSpPr>
        <p:spPr bwMode="auto">
          <a:xfrm>
            <a:off x="468313" y="2997200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53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331913" y="549275"/>
            <a:ext cx="6624637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1996 – </a:t>
            </a:r>
            <a:r>
              <a:rPr lang="en-US" sz="3000">
                <a:latin typeface="MgDimitrios UC Pol" pitchFamily="2" charset="0"/>
              </a:rPr>
              <a:t>13 </a:t>
            </a:r>
            <a:r>
              <a:rPr lang="el-GR" sz="3000">
                <a:latin typeface="MgDimitrios UC Pol" pitchFamily="2" charset="0"/>
              </a:rPr>
              <a:t>Δεκεμβρίου  (1997 - 10 Ιανουαρίου)</a:t>
            </a:r>
          </a:p>
        </p:txBody>
      </p:sp>
      <p:pic>
        <p:nvPicPr>
          <p:cNvPr id="355336" name="Picture 8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125538"/>
            <a:ext cx="3779838" cy="2579687"/>
          </a:xfrm>
          <a:noFill/>
          <a:ln/>
        </p:spPr>
      </p:pic>
      <p:pic>
        <p:nvPicPr>
          <p:cNvPr id="355338" name="Picture 10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19475" y="2381250"/>
            <a:ext cx="5724525" cy="4432300"/>
          </a:xfrm>
          <a:noFill/>
          <a:ln/>
        </p:spPr>
      </p:pic>
      <p:sp>
        <p:nvSpPr>
          <p:cNvPr id="355339" name="Line 11"/>
          <p:cNvSpPr>
            <a:spLocks noChangeShapeType="1"/>
          </p:cNvSpPr>
          <p:nvPr/>
        </p:nvSpPr>
        <p:spPr bwMode="auto">
          <a:xfrm>
            <a:off x="3132138" y="2420938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3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635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56361" name="Picture 9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8" y="1341438"/>
            <a:ext cx="4572000" cy="3108325"/>
          </a:xfrm>
          <a:noFill/>
          <a:ln/>
        </p:spPr>
      </p:pic>
      <p:pic>
        <p:nvPicPr>
          <p:cNvPr id="356362" name="Picture 10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92613" y="3714750"/>
            <a:ext cx="4716462" cy="309880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57384" name="Picture 8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1182688"/>
            <a:ext cx="3276600" cy="2317750"/>
          </a:xfrm>
          <a:noFill/>
          <a:ln/>
        </p:spPr>
      </p:pic>
      <p:pic>
        <p:nvPicPr>
          <p:cNvPr id="357385" name="Picture 9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06713" y="2681288"/>
            <a:ext cx="6202362" cy="41322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840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58406" name="Picture 6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309688"/>
            <a:ext cx="4427538" cy="2911475"/>
          </a:xfrm>
          <a:noFill/>
          <a:ln/>
        </p:spPr>
      </p:pic>
      <p:pic>
        <p:nvPicPr>
          <p:cNvPr id="358407" name="Picture 7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27538" y="3744913"/>
            <a:ext cx="4716462" cy="31130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2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5942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59430" name="Picture 6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84213" y="2276475"/>
            <a:ext cx="4643437" cy="3148013"/>
          </a:xfrm>
          <a:noFill/>
          <a:ln/>
        </p:spPr>
      </p:pic>
      <p:pic>
        <p:nvPicPr>
          <p:cNvPr id="359431" name="Picture 7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140200" y="2060575"/>
            <a:ext cx="4787900" cy="32861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045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60454" name="Picture 6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1268413"/>
            <a:ext cx="5940425" cy="4083050"/>
          </a:xfrm>
          <a:noFill/>
          <a:ln/>
        </p:spPr>
      </p:pic>
      <p:pic>
        <p:nvPicPr>
          <p:cNvPr id="360455" name="Picture 7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0475" y="4106863"/>
            <a:ext cx="4038600" cy="27066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06425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176139" name="Picture 11" descr="Καταστατικό - Άρθρο 2ο - Σφραγίδα +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1130300"/>
            <a:ext cx="6697662" cy="2370138"/>
          </a:xfrm>
          <a:noFill/>
          <a:ln/>
        </p:spPr>
      </p:pic>
      <p:pic>
        <p:nvPicPr>
          <p:cNvPr id="176137" name="Picture 9" descr="Καταστατικό - Έμβλημα +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547813" y="3933825"/>
            <a:ext cx="6119812" cy="2273300"/>
          </a:xfrm>
          <a:noFill/>
          <a:ln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6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6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147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61478" name="Picture 6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1438" y="1412875"/>
            <a:ext cx="5292725" cy="3573463"/>
          </a:xfrm>
          <a:noFill/>
          <a:ln/>
        </p:spPr>
      </p:pic>
      <p:pic>
        <p:nvPicPr>
          <p:cNvPr id="361479" name="Picture 7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52975" y="3833813"/>
            <a:ext cx="4356100" cy="297973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24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Ιανουαρίου</a:t>
            </a:r>
          </a:p>
        </p:txBody>
      </p:sp>
      <p:pic>
        <p:nvPicPr>
          <p:cNvPr id="362503" name="Picture 7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30250" y="1341438"/>
            <a:ext cx="7802563" cy="53006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98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79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29 Ιανουαρίου</a:t>
            </a:r>
          </a:p>
        </p:txBody>
      </p:sp>
      <p:pic>
        <p:nvPicPr>
          <p:cNvPr id="297989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730500" y="1125538"/>
            <a:ext cx="3786188" cy="568801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2990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30 Ιανουαρίου</a:t>
            </a:r>
          </a:p>
        </p:txBody>
      </p:sp>
      <p:pic>
        <p:nvPicPr>
          <p:cNvPr id="299013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827088" y="1484313"/>
            <a:ext cx="7439025" cy="4956175"/>
          </a:xfrm>
          <a:noFill/>
          <a:ln/>
        </p:spPr>
      </p:pic>
      <p:sp>
        <p:nvSpPr>
          <p:cNvPr id="299014" name="Line 6"/>
          <p:cNvSpPr>
            <a:spLocks noChangeShapeType="1"/>
          </p:cNvSpPr>
          <p:nvPr/>
        </p:nvSpPr>
        <p:spPr bwMode="auto">
          <a:xfrm>
            <a:off x="323850" y="1268413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352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9 Φεβρουαρίου</a:t>
            </a:r>
          </a:p>
        </p:txBody>
      </p:sp>
      <p:pic>
        <p:nvPicPr>
          <p:cNvPr id="363528" name="Picture 8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950" y="1052513"/>
            <a:ext cx="4159250" cy="5770562"/>
          </a:xfrm>
          <a:noFill/>
          <a:ln/>
        </p:spPr>
      </p:pic>
      <p:pic>
        <p:nvPicPr>
          <p:cNvPr id="363529" name="Picture 9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344988" y="2438400"/>
            <a:ext cx="4691062" cy="32226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454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7 Απριλίου</a:t>
            </a:r>
          </a:p>
        </p:txBody>
      </p:sp>
      <p:pic>
        <p:nvPicPr>
          <p:cNvPr id="364552" name="Picture 8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975" y="1484313"/>
            <a:ext cx="6804025" cy="4837112"/>
          </a:xfrm>
          <a:noFill/>
          <a:ln/>
        </p:spPr>
      </p:pic>
      <p:pic>
        <p:nvPicPr>
          <p:cNvPr id="364553" name="Picture 9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163" y="1484313"/>
            <a:ext cx="2238375" cy="4818062"/>
          </a:xfrm>
          <a:noFill/>
          <a:ln/>
        </p:spPr>
      </p:pic>
      <p:sp>
        <p:nvSpPr>
          <p:cNvPr id="364554" name="Line 10"/>
          <p:cNvSpPr>
            <a:spLocks noChangeShapeType="1"/>
          </p:cNvSpPr>
          <p:nvPr/>
        </p:nvSpPr>
        <p:spPr bwMode="auto">
          <a:xfrm>
            <a:off x="6948488" y="4149725"/>
            <a:ext cx="719137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57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557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12 Απριλίου</a:t>
            </a:r>
          </a:p>
        </p:txBody>
      </p:sp>
      <p:pic>
        <p:nvPicPr>
          <p:cNvPr id="365576" name="Picture 8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4813" y="1052513"/>
            <a:ext cx="3735387" cy="5805487"/>
          </a:xfrm>
          <a:noFill/>
          <a:ln/>
        </p:spPr>
      </p:pic>
      <p:pic>
        <p:nvPicPr>
          <p:cNvPr id="365578" name="Picture 10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643438" y="1052513"/>
            <a:ext cx="4170362" cy="5805487"/>
          </a:xfrm>
          <a:noFill/>
          <a:ln/>
        </p:spPr>
      </p:pic>
      <p:sp>
        <p:nvSpPr>
          <p:cNvPr id="365579" name="Line 11"/>
          <p:cNvSpPr>
            <a:spLocks noChangeShapeType="1"/>
          </p:cNvSpPr>
          <p:nvPr/>
        </p:nvSpPr>
        <p:spPr bwMode="auto">
          <a:xfrm>
            <a:off x="539750" y="2852738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12 Απριλίου</a:t>
            </a:r>
          </a:p>
        </p:txBody>
      </p:sp>
      <p:pic>
        <p:nvPicPr>
          <p:cNvPr id="300037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484438" y="1196975"/>
            <a:ext cx="4205287" cy="561657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59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6595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12 Απριλίου</a:t>
            </a:r>
          </a:p>
        </p:txBody>
      </p:sp>
      <p:pic>
        <p:nvPicPr>
          <p:cNvPr id="366600" name="Picture 8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" y="1125538"/>
            <a:ext cx="5400675" cy="3549650"/>
          </a:xfrm>
          <a:noFill/>
          <a:ln/>
        </p:spPr>
      </p:pic>
      <p:pic>
        <p:nvPicPr>
          <p:cNvPr id="366602" name="Picture 10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03800" y="4081463"/>
            <a:ext cx="4038600" cy="26606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05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01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27 Μαϊου</a:t>
            </a:r>
          </a:p>
        </p:txBody>
      </p:sp>
      <p:pic>
        <p:nvPicPr>
          <p:cNvPr id="301061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68538" y="1125538"/>
            <a:ext cx="4751387" cy="5661025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3" name="Rectangle 3"/>
          <p:cNvSpPr>
            <a:spLocks noChangeArrowheads="1"/>
          </p:cNvSpPr>
          <p:nvPr/>
        </p:nvSpPr>
        <p:spPr bwMode="auto">
          <a:xfrm>
            <a:off x="457200" y="158750"/>
            <a:ext cx="8229600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25286" name="Rectangle 6"/>
          <p:cNvSpPr>
            <a:spLocks noChangeArrowheads="1"/>
          </p:cNvSpPr>
          <p:nvPr/>
        </p:nvSpPr>
        <p:spPr bwMode="auto">
          <a:xfrm>
            <a:off x="1979613" y="2319338"/>
            <a:ext cx="5400675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40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Σκοπός του Συλλόγου</a:t>
            </a:r>
            <a:endParaRPr lang="el-GR" sz="4000">
              <a:effectLst>
                <a:outerShdw blurRad="38100" dist="38100" dir="2700000" algn="tl">
                  <a:srgbClr val="000000"/>
                </a:outerShdw>
              </a:effectLst>
              <a:latin typeface="MgDimitrios UC Pol" pitchFamily="2" charset="0"/>
            </a:endParaRPr>
          </a:p>
        </p:txBody>
      </p:sp>
    </p:spTree>
  </p:cSld>
  <p:clrMapOvr>
    <a:masterClrMapping/>
  </p:clrMapOvr>
  <p:transition>
    <p:pull dir="d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82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020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 Ιουνίου</a:t>
            </a:r>
          </a:p>
        </p:txBody>
      </p:sp>
      <p:pic>
        <p:nvPicPr>
          <p:cNvPr id="302085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06663" y="1123950"/>
            <a:ext cx="4225925" cy="568960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8643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80000"/>
              </a:lnSpc>
              <a:buFont typeface="Wingdings" pitchFamily="2" charset="2"/>
              <a:buNone/>
            </a:pPr>
            <a:r>
              <a:rPr lang="el-GR" sz="2600">
                <a:latin typeface="MgDimitrios UC Pol" pitchFamily="2" charset="0"/>
              </a:rPr>
              <a:t>1997 – 28 Ιουνίου</a:t>
            </a:r>
          </a:p>
        </p:txBody>
      </p:sp>
      <p:pic>
        <p:nvPicPr>
          <p:cNvPr id="368648" name="Picture 8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5088" y="1557338"/>
            <a:ext cx="2778125" cy="4319587"/>
          </a:xfrm>
          <a:noFill/>
          <a:ln/>
        </p:spPr>
      </p:pic>
      <p:pic>
        <p:nvPicPr>
          <p:cNvPr id="368649" name="Picture 9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987675" y="1557338"/>
            <a:ext cx="6084888" cy="4319587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06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03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10 Αυγούστου</a:t>
            </a:r>
          </a:p>
        </p:txBody>
      </p:sp>
      <p:pic>
        <p:nvPicPr>
          <p:cNvPr id="303109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38425" y="1052513"/>
            <a:ext cx="4021138" cy="57705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04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1991 – 26 Αυγούστου</a:t>
            </a:r>
          </a:p>
        </p:txBody>
      </p:sp>
      <p:pic>
        <p:nvPicPr>
          <p:cNvPr id="304135" name="Picture 7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92500" y="1052513"/>
            <a:ext cx="2314575" cy="57721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051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87675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30 Αυγούστου</a:t>
            </a:r>
          </a:p>
        </p:txBody>
      </p:sp>
      <p:pic>
        <p:nvPicPr>
          <p:cNvPr id="305157" name="Picture 5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595438"/>
            <a:ext cx="8728075" cy="4786312"/>
          </a:xfrm>
          <a:noFill/>
          <a:ln/>
        </p:spPr>
      </p:pic>
      <p:sp>
        <p:nvSpPr>
          <p:cNvPr id="305158" name="Line 6"/>
          <p:cNvSpPr>
            <a:spLocks noChangeShapeType="1"/>
          </p:cNvSpPr>
          <p:nvPr/>
        </p:nvSpPr>
        <p:spPr bwMode="auto">
          <a:xfrm>
            <a:off x="323850" y="1844675"/>
            <a:ext cx="719138" cy="431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>
    <p:pull dir="d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6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87313"/>
            <a:ext cx="9144000" cy="317500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96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132138" y="549275"/>
            <a:ext cx="3333750" cy="431800"/>
          </a:xfrm>
        </p:spPr>
        <p:txBody>
          <a:bodyPr/>
          <a:lstStyle/>
          <a:p>
            <a:pPr algn="ctr">
              <a:lnSpc>
                <a:spcPct val="90000"/>
              </a:lnSpc>
              <a:buFont typeface="Wingdings" pitchFamily="2" charset="2"/>
              <a:buNone/>
            </a:pPr>
            <a:r>
              <a:rPr lang="el-GR" sz="3000">
                <a:latin typeface="MgDimitrios UC Pol" pitchFamily="2" charset="0"/>
              </a:rPr>
              <a:t>1997 – 12 Απριλίου</a:t>
            </a:r>
          </a:p>
        </p:txBody>
      </p:sp>
      <p:pic>
        <p:nvPicPr>
          <p:cNvPr id="369672" name="Picture 8" descr="1997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9563" y="1009650"/>
            <a:ext cx="4413250" cy="5803900"/>
          </a:xfrm>
          <a:noFill/>
          <a:ln/>
        </p:spPr>
      </p:pic>
      <p:pic>
        <p:nvPicPr>
          <p:cNvPr id="369673" name="Picture 9" descr="199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521325" y="1341438"/>
            <a:ext cx="3011488" cy="525780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196614" name="Picture 6" descr="σάρωση0016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50825" y="1052513"/>
            <a:ext cx="8686800" cy="5241925"/>
          </a:xfrm>
          <a:noFill/>
          <a:ln/>
        </p:spPr>
      </p:pic>
      <p:pic>
        <p:nvPicPr>
          <p:cNvPr id="196617" name="05. Νεραντζούλα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538" y="6353175"/>
            <a:ext cx="504825" cy="504825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66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33" fill="hold"/>
                                        <p:tgtEl>
                                          <p:spTgt spid="1966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6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661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446" name="Picture 6" descr="σάρωση0001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68313" y="1260475"/>
            <a:ext cx="8218487" cy="5553075"/>
          </a:xfrm>
          <a:noFill/>
          <a:ln/>
        </p:spPr>
      </p:pic>
      <p:sp>
        <p:nvSpPr>
          <p:cNvPr id="189447" name="Rectangle 7"/>
          <p:cNvSpPr>
            <a:spLocks noChangeArrowheads="1"/>
          </p:cNvSpPr>
          <p:nvPr/>
        </p:nvSpPr>
        <p:spPr bwMode="auto">
          <a:xfrm>
            <a:off x="395288" y="-26988"/>
            <a:ext cx="8229600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89448" name="Rectangle 8"/>
          <p:cNvSpPr>
            <a:spLocks noChangeArrowheads="1"/>
          </p:cNvSpPr>
          <p:nvPr/>
        </p:nvSpPr>
        <p:spPr bwMode="auto">
          <a:xfrm>
            <a:off x="647700" y="476250"/>
            <a:ext cx="78120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5"/>
              </a:buBlip>
            </a:pPr>
            <a:r>
              <a:rPr lang="el-GR" sz="28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Συμμετοχή σε Συνέδριο στο Πνευματικό Κέντρο της ΙΜΔ</a:t>
            </a:r>
          </a:p>
        </p:txBody>
      </p:sp>
      <p:pic>
        <p:nvPicPr>
          <p:cNvPr id="189451" name="4δ. Βυζαντινός Χορός Ψαλτών ΕΔΡΑΜΕ - Εν τη Ερυθρά Θαλάσση +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839200" y="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9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763" fill="hold"/>
                                        <p:tgtEl>
                                          <p:spTgt spid="1894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9451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9451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1" name="Rectangle 3"/>
          <p:cNvSpPr>
            <a:spLocks noChangeArrowheads="1"/>
          </p:cNvSpPr>
          <p:nvPr/>
        </p:nvSpPr>
        <p:spPr bwMode="auto">
          <a:xfrm>
            <a:off x="395288" y="-26988"/>
            <a:ext cx="8229600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7812" name="Rectangle 4"/>
          <p:cNvSpPr>
            <a:spLocks noChangeArrowheads="1"/>
          </p:cNvSpPr>
          <p:nvPr/>
        </p:nvSpPr>
        <p:spPr bwMode="auto">
          <a:xfrm>
            <a:off x="647700" y="476250"/>
            <a:ext cx="78120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</a:pPr>
            <a:r>
              <a:rPr lang="el-GR" sz="28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Συμμετοχή σε Συνέδριο στο Πνευματικό Κέντρο της ΙΜΔ</a:t>
            </a:r>
          </a:p>
        </p:txBody>
      </p:sp>
      <p:pic>
        <p:nvPicPr>
          <p:cNvPr id="247813" name="4δ. Βυζαντινός Χορός Ψαλτών ΕΔΡΑΜΕ - Εν τη Ερυθρά Θαλάσση +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0"/>
            <a:ext cx="304800" cy="304800"/>
          </a:xfrm>
          <a:prstGeom prst="rect">
            <a:avLst/>
          </a:prstGeom>
          <a:noFill/>
        </p:spPr>
      </p:pic>
      <p:pic>
        <p:nvPicPr>
          <p:cNvPr id="247815" name="Picture 7" descr="cap002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755650" y="1069975"/>
            <a:ext cx="7559675" cy="5670550"/>
          </a:xfrm>
          <a:noFill/>
          <a:ln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78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763" fill="hold"/>
                                        <p:tgtEl>
                                          <p:spTgt spid="2478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813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7813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5" name="Rectangle 3"/>
          <p:cNvSpPr>
            <a:spLocks noChangeArrowheads="1"/>
          </p:cNvSpPr>
          <p:nvPr/>
        </p:nvSpPr>
        <p:spPr bwMode="auto">
          <a:xfrm>
            <a:off x="395288" y="-26988"/>
            <a:ext cx="8229600" cy="533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48836" name="Rectangle 4"/>
          <p:cNvSpPr>
            <a:spLocks noChangeArrowheads="1"/>
          </p:cNvSpPr>
          <p:nvPr/>
        </p:nvSpPr>
        <p:spPr bwMode="auto">
          <a:xfrm>
            <a:off x="647700" y="476250"/>
            <a:ext cx="7812088" cy="576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</a:pPr>
            <a:r>
              <a:rPr lang="el-GR" sz="2800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Συμμετοχή σε Συνέδριο στο Πνευματικό Κέντρο της ΙΜΔ</a:t>
            </a:r>
          </a:p>
        </p:txBody>
      </p:sp>
      <p:pic>
        <p:nvPicPr>
          <p:cNvPr id="248837" name="4δ. Βυζαντινός Χορός Ψαλτών ΕΔΡΑΜΕ - Εν τη Ερυθρά Θαλάσση +.mp3">
            <a:hlinkClick r:id="" action="ppaction://media"/>
          </p:cNvPr>
          <p:cNvPicPr>
            <a:picLocks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0"/>
            <a:ext cx="304800" cy="304800"/>
          </a:xfrm>
          <a:prstGeom prst="rect">
            <a:avLst/>
          </a:prstGeom>
          <a:noFill/>
        </p:spPr>
      </p:pic>
      <p:pic>
        <p:nvPicPr>
          <p:cNvPr id="248839" name="Picture 7" descr="cap005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755650" y="1117600"/>
            <a:ext cx="7632700" cy="5551488"/>
          </a:xfrm>
          <a:noFill/>
          <a:ln/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88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7763" fill="hold"/>
                                        <p:tgtEl>
                                          <p:spTgt spid="2488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883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883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8750"/>
            <a:ext cx="8229600" cy="677863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177158" name="Picture 6" descr="Καταστατικό - Άρθρο 3ο - Σκοποί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6725" y="1479550"/>
            <a:ext cx="8137525" cy="4108450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257425" y="2282825"/>
            <a:ext cx="4475163" cy="3451225"/>
          </a:xfrm>
        </p:spPr>
        <p:txBody>
          <a:bodyPr/>
          <a:lstStyle/>
          <a:p>
            <a:pPr marL="952500" lvl="1" indent="-495300">
              <a:buFontTx/>
              <a:buAutoNum type="arabicPeriod" startAt="4"/>
            </a:pPr>
            <a:r>
              <a:rPr lang="el-GR" sz="2400" b="1" i="1">
                <a:latin typeface="MgDimitrios UC Pol" pitchFamily="2" charset="0"/>
              </a:rPr>
              <a:t>Εκδόσεις.</a:t>
            </a:r>
          </a:p>
          <a:p>
            <a:pPr marL="952500" lvl="1" indent="-495300">
              <a:buFontTx/>
              <a:buNone/>
            </a:pPr>
            <a:endParaRPr lang="el-GR" sz="2400" b="1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Ημερολόγια.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Μελέτες.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Συλλογές Άρθρων.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Φωτογραφικές Συλλογές.</a:t>
            </a:r>
            <a:endParaRPr lang="en-US" sz="2400">
              <a:latin typeface="MgDimitrios UC Pol" pitchFamily="2" charset="0"/>
            </a:endParaRPr>
          </a:p>
          <a:p>
            <a:pPr marL="952500" lvl="1" indent="-495300"/>
            <a:r>
              <a:rPr lang="el-GR" sz="2400">
                <a:latin typeface="MgDimitrios UC Pol" pitchFamily="2" charset="0"/>
              </a:rPr>
              <a:t>Περιοδικό </a:t>
            </a:r>
            <a:r>
              <a:rPr lang="el-GR" sz="2400" i="1">
                <a:latin typeface="MgDimitrios UC Pol" pitchFamily="2" charset="0"/>
              </a:rPr>
              <a:t>«ΔΡΟΜΕΥΣ»</a:t>
            </a:r>
            <a:r>
              <a:rPr lang="el-GR" sz="2400">
                <a:latin typeface="MgDimitrios UC Pol" pitchFamily="2" charset="0"/>
              </a:rPr>
              <a:t>.</a:t>
            </a:r>
          </a:p>
        </p:txBody>
      </p:sp>
      <p:sp>
        <p:nvSpPr>
          <p:cNvPr id="230403" name="Rectangle 3"/>
          <p:cNvSpPr>
            <a:spLocks noChangeArrowheads="1"/>
          </p:cNvSpPr>
          <p:nvPr/>
        </p:nvSpPr>
        <p:spPr bwMode="auto">
          <a:xfrm>
            <a:off x="457200" y="158750"/>
            <a:ext cx="82296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230404" name="Rectangle 4"/>
          <p:cNvSpPr>
            <a:spLocks noChangeArrowheads="1"/>
          </p:cNvSpPr>
          <p:nvPr/>
        </p:nvSpPr>
        <p:spPr bwMode="auto">
          <a:xfrm>
            <a:off x="2328863" y="765175"/>
            <a:ext cx="4043362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2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</a:t>
            </a:r>
          </a:p>
        </p:txBody>
      </p:sp>
    </p:spTree>
  </p:cSld>
  <p:clrMapOvr>
    <a:masterClrMapping/>
  </p:clrMapOvr>
  <p:transition>
    <p:pull dir="d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476250"/>
          </a:xfrm>
        </p:spPr>
        <p:txBody>
          <a:bodyPr/>
          <a:lstStyle/>
          <a:p>
            <a:r>
              <a:rPr lang="el-GR" sz="2400">
                <a:latin typeface="Byzantine" pitchFamily="2" charset="2"/>
              </a:rPr>
              <a:t>Συλλογος Ε.Δ.Ρ.Α.Μ.Ε. Παναγιωτης Αχειλας</a:t>
            </a:r>
          </a:p>
        </p:txBody>
      </p:sp>
      <p:pic>
        <p:nvPicPr>
          <p:cNvPr id="172038" name="Picture 6" descr="Εκδόσεις - Καταστατικό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59338" y="1125538"/>
            <a:ext cx="4121150" cy="5661025"/>
          </a:xfrm>
          <a:noFill/>
          <a:ln/>
        </p:spPr>
      </p:pic>
      <p:sp>
        <p:nvSpPr>
          <p:cNvPr id="172039" name="Rectangle 7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618" name="Rectangle 2"/>
          <p:cNvSpPr>
            <a:spLocks noGrp="1" noChangeArrowheads="1"/>
          </p:cNvSpPr>
          <p:nvPr>
            <p:ph type="title"/>
          </p:nvPr>
        </p:nvSpPr>
        <p:spPr>
          <a:xfrm>
            <a:off x="96838" y="-26988"/>
            <a:ext cx="9047162" cy="461963"/>
          </a:xfrm>
        </p:spPr>
        <p:txBody>
          <a:bodyPr/>
          <a:lstStyle/>
          <a:p>
            <a:r>
              <a:rPr lang="el-GR" sz="1800">
                <a:latin typeface="Byzantine" pitchFamily="2" charset="2"/>
              </a:rPr>
              <a:t>Συλλογος Ε.Δ.Ρ.Α.Μ.Ε. Παναγιωτης Αχειλας -  </a:t>
            </a:r>
            <a:r>
              <a:rPr lang="el-GR" sz="1800" b="1">
                <a:solidFill>
                  <a:schemeClr val="tx1"/>
                </a:solidFill>
                <a:latin typeface="Byzantine" pitchFamily="2" charset="2"/>
              </a:rPr>
              <a:t>Ε Κ Δ Η Λ Ω Σ Ε Ι Σ</a:t>
            </a:r>
          </a:p>
        </p:txBody>
      </p:sp>
      <p:sp>
        <p:nvSpPr>
          <p:cNvPr id="367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411413" y="549275"/>
            <a:ext cx="4608512" cy="431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l-GR" sz="2400" b="1">
                <a:latin typeface="MgDimitrios UC Pol" pitchFamily="2" charset="0"/>
              </a:rPr>
              <a:t>Η 15ετής Δραστηριότητα - Εκδόσεις</a:t>
            </a:r>
          </a:p>
          <a:p>
            <a:pPr>
              <a:lnSpc>
                <a:spcPct val="90000"/>
              </a:lnSpc>
            </a:pPr>
            <a:endParaRPr lang="el-GR" sz="3000">
              <a:latin typeface="MgDimitrios UC Pol" pitchFamily="2" charset="0"/>
            </a:endParaRPr>
          </a:p>
        </p:txBody>
      </p:sp>
      <p:pic>
        <p:nvPicPr>
          <p:cNvPr id="367620" name="Picture 4" descr="199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932363" y="1125538"/>
            <a:ext cx="4075112" cy="5732462"/>
          </a:xfrm>
          <a:noFill/>
          <a:ln/>
        </p:spPr>
      </p:pic>
    </p:spTree>
  </p:cSld>
  <p:clrMapOvr>
    <a:masterClrMapping/>
  </p:clrMapOvr>
  <p:transition>
    <p:pull dir="d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42" name="Picture 6" descr="Εκδόσεις - Αρχαία ΕΜ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40288" y="1160463"/>
            <a:ext cx="4052887" cy="5581650"/>
          </a:xfrm>
          <a:noFill/>
          <a:ln/>
        </p:spPr>
      </p:pic>
      <p:sp>
        <p:nvSpPr>
          <p:cNvPr id="167943" name="Rectangle 7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7944" name="Rectangle 8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966" name="Picture 6" descr="Εκδόσεις - Καταγωγή ΕΜ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41863" y="1114425"/>
            <a:ext cx="4344987" cy="5699125"/>
          </a:xfrm>
          <a:noFill/>
          <a:ln/>
        </p:spPr>
      </p:pic>
      <p:sp>
        <p:nvSpPr>
          <p:cNvPr id="168967" name="Rectangle 7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8968" name="Rectangle 8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110" name="Picture 6" descr="Εκδόσεις - Οκτώ Ταξίμια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473450" y="1082675"/>
            <a:ext cx="5562600" cy="5659438"/>
          </a:xfrm>
          <a:noFill/>
          <a:ln/>
        </p:spPr>
      </p:pic>
      <p:sp>
        <p:nvSpPr>
          <p:cNvPr id="175114" name="Rectangle 10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75115" name="Rectangle 11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86" name="Picture 6" descr="Εκδόσεις - Μη με λησμόνει +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987675" y="1052513"/>
            <a:ext cx="6048375" cy="5746750"/>
          </a:xfrm>
          <a:noFill/>
          <a:ln/>
        </p:spPr>
      </p:pic>
      <p:sp>
        <p:nvSpPr>
          <p:cNvPr id="174087" name="Rectangle 7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74088" name="Rectangle 8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46" name="Picture 6" descr="img13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60913" y="1014413"/>
            <a:ext cx="4284662" cy="5843587"/>
          </a:xfrm>
          <a:noFill/>
          <a:ln/>
        </p:spPr>
      </p:pic>
      <p:sp>
        <p:nvSpPr>
          <p:cNvPr id="163847" name="Rectangle 7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3848" name="Rectangle 8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22" name="Picture 6" descr="img137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316413" y="3357563"/>
            <a:ext cx="4827587" cy="3343275"/>
          </a:xfrm>
          <a:noFill/>
          <a:ln/>
        </p:spPr>
      </p:pic>
      <p:pic>
        <p:nvPicPr>
          <p:cNvPr id="162825" name="Picture 9" descr="Εκδόσεις - Δρομεύς 1 +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79388" y="1458913"/>
            <a:ext cx="4284662" cy="3049587"/>
          </a:xfrm>
          <a:noFill/>
          <a:ln/>
        </p:spPr>
      </p:pic>
      <p:sp>
        <p:nvSpPr>
          <p:cNvPr id="162826" name="Rectangle 10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62827" name="Rectangle 11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4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6" name="Picture 6" descr="img033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864100" y="1052513"/>
            <a:ext cx="4186238" cy="5761037"/>
          </a:xfrm>
          <a:noFill/>
          <a:ln/>
        </p:spPr>
      </p:pic>
      <p:sp>
        <p:nvSpPr>
          <p:cNvPr id="153609" name="Rectangle 9"/>
          <p:cNvSpPr>
            <a:spLocks noChangeArrowheads="1"/>
          </p:cNvSpPr>
          <p:nvPr/>
        </p:nvSpPr>
        <p:spPr bwMode="auto">
          <a:xfrm>
            <a:off x="457200" y="0"/>
            <a:ext cx="8229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l-GR" sz="2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yzantine" pitchFamily="2" charset="2"/>
              </a:rPr>
              <a:t>Συλλογος Ε.Δ.Ρ.Α.Μ.Ε. Παναγιωτης Αχειλας</a:t>
            </a:r>
          </a:p>
        </p:txBody>
      </p:sp>
      <p:sp>
        <p:nvSpPr>
          <p:cNvPr id="153610" name="Rectangle 10"/>
          <p:cNvSpPr>
            <a:spLocks noChangeArrowheads="1"/>
          </p:cNvSpPr>
          <p:nvPr/>
        </p:nvSpPr>
        <p:spPr bwMode="auto">
          <a:xfrm>
            <a:off x="2051050" y="549275"/>
            <a:ext cx="5195888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77850" indent="-577850" algn="l">
              <a:lnSpc>
                <a:spcPct val="90000"/>
              </a:lnSpc>
              <a:spcBef>
                <a:spcPct val="20000"/>
              </a:spcBef>
              <a:buClr>
                <a:schemeClr val="hlink"/>
              </a:buClr>
              <a:buFont typeface="Wingdings" pitchFamily="2" charset="2"/>
              <a:buBlip>
                <a:blip r:embed="rId3"/>
              </a:buBlip>
            </a:pPr>
            <a:r>
              <a:rPr lang="el-GR" sz="2800" b="1">
                <a:effectLst>
                  <a:outerShdw blurRad="38100" dist="38100" dir="2700000" algn="tl">
                    <a:srgbClr val="000000"/>
                  </a:outerShdw>
                </a:effectLst>
                <a:latin typeface="MgDimitrios UC Pol" pitchFamily="2" charset="0"/>
              </a:rPr>
              <a:t>Η 15ετής Δραστηριότητα - Εκδόσεις</a:t>
            </a:r>
          </a:p>
        </p:txBody>
      </p:sp>
    </p:spTree>
  </p:cSld>
  <p:clrMapOvr>
    <a:masterClrMapping/>
  </p:clrMapOvr>
  <p:transition>
    <p:pull dir="d"/>
  </p:transition>
</p:sld>
</file>

<file path=ppt/theme/theme1.xml><?xml version="1.0" encoding="utf-8"?>
<a:theme xmlns:a="http://schemas.openxmlformats.org/drawingml/2006/main" name="Ανταγωνισμός">
  <a:themeElements>
    <a:clrScheme name="Ανταγωνισμός 1">
      <a:dk1>
        <a:srgbClr val="5C1F00"/>
      </a:dk1>
      <a:lt1>
        <a:srgbClr val="FFFFFF"/>
      </a:lt1>
      <a:dk2>
        <a:srgbClr val="990000"/>
      </a:dk2>
      <a:lt2>
        <a:srgbClr val="FFF9BB"/>
      </a:lt2>
      <a:accent1>
        <a:srgbClr val="FF3300"/>
      </a:accent1>
      <a:accent2>
        <a:srgbClr val="B86D52"/>
      </a:accent2>
      <a:accent3>
        <a:srgbClr val="CAAAAA"/>
      </a:accent3>
      <a:accent4>
        <a:srgbClr val="DADADA"/>
      </a:accent4>
      <a:accent5>
        <a:srgbClr val="FFADAA"/>
      </a:accent5>
      <a:accent6>
        <a:srgbClr val="A66249"/>
      </a:accent6>
      <a:hlink>
        <a:srgbClr val="FF9900"/>
      </a:hlink>
      <a:folHlink>
        <a:srgbClr val="FFCC66"/>
      </a:folHlink>
    </a:clrScheme>
    <a:fontScheme name="Ανταγωνισμός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Ανταγωνισμός 1">
        <a:dk1>
          <a:srgbClr val="5C1F00"/>
        </a:dk1>
        <a:lt1>
          <a:srgbClr val="FFFFFF"/>
        </a:lt1>
        <a:dk2>
          <a:srgbClr val="990000"/>
        </a:dk2>
        <a:lt2>
          <a:srgbClr val="FFF9BB"/>
        </a:lt2>
        <a:accent1>
          <a:srgbClr val="FF3300"/>
        </a:accent1>
        <a:accent2>
          <a:srgbClr val="B86D52"/>
        </a:accent2>
        <a:accent3>
          <a:srgbClr val="CAAAAA"/>
        </a:accent3>
        <a:accent4>
          <a:srgbClr val="DADADA"/>
        </a:accent4>
        <a:accent5>
          <a:srgbClr val="FFADAA"/>
        </a:accent5>
        <a:accent6>
          <a:srgbClr val="A66249"/>
        </a:accent6>
        <a:hlink>
          <a:srgbClr val="FF9900"/>
        </a:hlink>
        <a:folHlink>
          <a:srgbClr val="FF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2">
        <a:dk1>
          <a:srgbClr val="800000"/>
        </a:dk1>
        <a:lt1>
          <a:srgbClr val="FFFFFF"/>
        </a:lt1>
        <a:dk2>
          <a:srgbClr val="FF9900"/>
        </a:dk2>
        <a:lt2>
          <a:srgbClr val="FFFF99"/>
        </a:lt2>
        <a:accent1>
          <a:srgbClr val="FF5050"/>
        </a:accent1>
        <a:accent2>
          <a:srgbClr val="CC3300"/>
        </a:accent2>
        <a:accent3>
          <a:srgbClr val="FFCAAA"/>
        </a:accent3>
        <a:accent4>
          <a:srgbClr val="DADADA"/>
        </a:accent4>
        <a:accent5>
          <a:srgbClr val="FFB3B3"/>
        </a:accent5>
        <a:accent6>
          <a:srgbClr val="B92D00"/>
        </a:accent6>
        <a:hlink>
          <a:srgbClr val="FFFF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3">
        <a:dk1>
          <a:srgbClr val="2A5400"/>
        </a:dk1>
        <a:lt1>
          <a:srgbClr val="FFFFFF"/>
        </a:lt1>
        <a:dk2>
          <a:srgbClr val="4A9400"/>
        </a:dk2>
        <a:lt2>
          <a:srgbClr val="F3F2D9"/>
        </a:lt2>
        <a:accent1>
          <a:srgbClr val="99CC00"/>
        </a:accent1>
        <a:accent2>
          <a:srgbClr val="6B4A39"/>
        </a:accent2>
        <a:accent3>
          <a:srgbClr val="B1C8AA"/>
        </a:accent3>
        <a:accent4>
          <a:srgbClr val="DADADA"/>
        </a:accent4>
        <a:accent5>
          <a:srgbClr val="CAE2AA"/>
        </a:accent5>
        <a:accent6>
          <a:srgbClr val="604233"/>
        </a:accent6>
        <a:hlink>
          <a:srgbClr val="E2BC5E"/>
        </a:hlink>
        <a:folHlink>
          <a:srgbClr val="AB7F6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4">
        <a:dk1>
          <a:srgbClr val="005A58"/>
        </a:dk1>
        <a:lt1>
          <a:srgbClr val="FFFFFF"/>
        </a:lt1>
        <a:dk2>
          <a:srgbClr val="009E9A"/>
        </a:dk2>
        <a:lt2>
          <a:srgbClr val="C5EBE4"/>
        </a:lt2>
        <a:accent1>
          <a:srgbClr val="0099CC"/>
        </a:accent1>
        <a:accent2>
          <a:srgbClr val="339933"/>
        </a:accent2>
        <a:accent3>
          <a:srgbClr val="AACCCA"/>
        </a:accent3>
        <a:accent4>
          <a:srgbClr val="DADADA"/>
        </a:accent4>
        <a:accent5>
          <a:srgbClr val="AACAE2"/>
        </a:accent5>
        <a:accent6>
          <a:srgbClr val="2D8A2D"/>
        </a:accent6>
        <a:hlink>
          <a:srgbClr val="00FF99"/>
        </a:hlink>
        <a:folHlink>
          <a:srgbClr val="4CD2D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5">
        <a:dk1>
          <a:srgbClr val="000070"/>
        </a:dk1>
        <a:lt1>
          <a:srgbClr val="FFFFFF"/>
        </a:lt1>
        <a:dk2>
          <a:srgbClr val="0000FF"/>
        </a:dk2>
        <a:lt2>
          <a:srgbClr val="C5C5FF"/>
        </a:lt2>
        <a:accent1>
          <a:srgbClr val="0099FF"/>
        </a:accent1>
        <a:accent2>
          <a:srgbClr val="7883B4"/>
        </a:accent2>
        <a:accent3>
          <a:srgbClr val="AAAAFF"/>
        </a:accent3>
        <a:accent4>
          <a:srgbClr val="DADADA"/>
        </a:accent4>
        <a:accent5>
          <a:srgbClr val="AACAFF"/>
        </a:accent5>
        <a:accent6>
          <a:srgbClr val="6C76A3"/>
        </a:accent6>
        <a:hlink>
          <a:srgbClr val="00FFFF"/>
        </a:hlink>
        <a:folHlink>
          <a:srgbClr val="2DBF6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6">
        <a:dk1>
          <a:srgbClr val="4D4D4D"/>
        </a:dk1>
        <a:lt1>
          <a:srgbClr val="FFFFFF"/>
        </a:lt1>
        <a:dk2>
          <a:srgbClr val="8202E2"/>
        </a:dk2>
        <a:lt2>
          <a:srgbClr val="CCCCFF"/>
        </a:lt2>
        <a:accent1>
          <a:srgbClr val="CC99FF"/>
        </a:accent1>
        <a:accent2>
          <a:srgbClr val="666699"/>
        </a:accent2>
        <a:accent3>
          <a:srgbClr val="C1AAEE"/>
        </a:accent3>
        <a:accent4>
          <a:srgbClr val="DADADA"/>
        </a:accent4>
        <a:accent5>
          <a:srgbClr val="E2CAFF"/>
        </a:accent5>
        <a:accent6>
          <a:srgbClr val="5C5C8A"/>
        </a:accent6>
        <a:hlink>
          <a:srgbClr val="FF7C80"/>
        </a:hlink>
        <a:folHlink>
          <a:srgbClr val="FF505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7">
        <a:dk1>
          <a:srgbClr val="575863"/>
        </a:dk1>
        <a:lt1>
          <a:srgbClr val="FFFFFF"/>
        </a:lt1>
        <a:dk2>
          <a:srgbClr val="818982"/>
        </a:dk2>
        <a:lt2>
          <a:srgbClr val="EAEAEA"/>
        </a:lt2>
        <a:accent1>
          <a:srgbClr val="CC6600"/>
        </a:accent1>
        <a:accent2>
          <a:srgbClr val="A4A686"/>
        </a:accent2>
        <a:accent3>
          <a:srgbClr val="C1C4C1"/>
        </a:accent3>
        <a:accent4>
          <a:srgbClr val="DADADA"/>
        </a:accent4>
        <a:accent5>
          <a:srgbClr val="E2B8AA"/>
        </a:accent5>
        <a:accent6>
          <a:srgbClr val="949679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Ανταγωνισμός 8">
        <a:dk1>
          <a:srgbClr val="000000"/>
        </a:dk1>
        <a:lt1>
          <a:srgbClr val="FFFFFF"/>
        </a:lt1>
        <a:dk2>
          <a:srgbClr val="000000"/>
        </a:dk2>
        <a:lt2>
          <a:srgbClr val="CDCDCD"/>
        </a:lt2>
        <a:accent1>
          <a:srgbClr val="CDD9F7"/>
        </a:accent1>
        <a:accent2>
          <a:srgbClr val="99FF33"/>
        </a:accent2>
        <a:accent3>
          <a:srgbClr val="FFFFFF"/>
        </a:accent3>
        <a:accent4>
          <a:srgbClr val="000000"/>
        </a:accent4>
        <a:accent5>
          <a:srgbClr val="E3E9FA"/>
        </a:accent5>
        <a:accent6>
          <a:srgbClr val="8AE72D"/>
        </a:accent6>
        <a:hlink>
          <a:srgbClr val="0033CC"/>
        </a:hlink>
        <a:folHlink>
          <a:srgbClr val="66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Competition</Template>
  <TotalTime>599</TotalTime>
  <Words>3363</Words>
  <Application>Microsoft Office PowerPoint</Application>
  <PresentationFormat>Προβολή στην οθόνη (4:3)</PresentationFormat>
  <Paragraphs>324</Paragraphs>
  <Slides>112</Slides>
  <Notes>0</Notes>
  <HiddenSlides>0</HiddenSlides>
  <MMClips>8</MMClips>
  <ScaleCrop>false</ScaleCrop>
  <HeadingPairs>
    <vt:vector size="8" baseType="variant">
      <vt:variant>
        <vt:lpstr>Γραμματοσειρές που χρησιμοποιούνται</vt:lpstr>
      </vt:variant>
      <vt:variant>
        <vt:i4>6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112</vt:i4>
      </vt:variant>
    </vt:vector>
  </HeadingPairs>
  <TitlesOfParts>
    <vt:vector size="120" baseType="lpstr">
      <vt:lpstr>Algerian</vt:lpstr>
      <vt:lpstr>Arial</vt:lpstr>
      <vt:lpstr>Byzantine</vt:lpstr>
      <vt:lpstr>MgDimitrios UC Pol</vt:lpstr>
      <vt:lpstr>Verdana</vt:lpstr>
      <vt:lpstr>Wingdings</vt:lpstr>
      <vt:lpstr>Ανταγωνισμός</vt:lpstr>
      <vt:lpstr>Φωτογραφία του Photo Editor</vt:lpstr>
      <vt:lpstr>Συλλογος  Ε. Δ. Ρ. Α. Μ. Ε.  Παναγιωτης Αχειλας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</vt:lpstr>
      <vt:lpstr>Παρουσίαση του PowerPoint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</vt:lpstr>
      <vt:lpstr>Παρουσίαση του PowerPoint</vt:lpstr>
      <vt:lpstr>Συλλογος Ε.Δ.Ρ.Α.Μ.Ε. Παναγιωτης Αχειλας</vt:lpstr>
      <vt:lpstr>Συλλογος Ε.Δ.Ρ.Α.Μ.Ε. Παναγιωτης Αχειλας</vt:lpstr>
      <vt:lpstr>Παρουσίαση του PowerPoint</vt:lpstr>
      <vt:lpstr>Παρουσίαση του PowerPoint</vt:lpstr>
      <vt:lpstr>Συλλογος Ε.Δ.Ρ.Α.Μ.Ε. Παναγιωτης Αχειλας</vt:lpstr>
      <vt:lpstr>Συλλογος Ε.Δ.Ρ.Α.Μ.Ε. Παναγιωτης Αχειλας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 -  Ε Κ Δ Η Λ Ω Σ Ε Ι Σ</vt:lpstr>
      <vt:lpstr>Συλλογος Ε.Δ.Ρ.Α.Μ.Ε. Παναγιωτης Αχειλας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Συλλογος Ε.Δ.Ρ.Α.Μ.Ε. Παναγιωτης Αχειλας</vt:lpstr>
      <vt:lpstr>Συλλογος Ε.Δ.Ρ.Α.Μ.Ε. Παναγιωτης Αχειλας -  Ε Κ Δ Η Λ Ω Σ Ε Ι Σ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Usher</dc:creator>
  <cp:lastModifiedBy>kostas karagounis</cp:lastModifiedBy>
  <cp:revision>51</cp:revision>
  <dcterms:created xsi:type="dcterms:W3CDTF">2007-05-11T10:04:56Z</dcterms:created>
  <dcterms:modified xsi:type="dcterms:W3CDTF">2018-03-16T15:38:25Z</dcterms:modified>
</cp:coreProperties>
</file>